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9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3E9B4F-D42E-2FED-2106-C9DE8B12A9A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2796E-FA9E-5601-D549-9B705766EBA2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149D4-532E-243A-9D6C-A69435E754B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391BD-FEF0-4AA1-2A9E-C3B6E6EBCD4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41C00CD-8B01-4386-88DD-37C86182AE81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95413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C129F-2F91-938E-659C-C109B534F8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56626-FBC9-55FF-DE7A-800DDCF3C7C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1BC367E-B071-EDA1-4E41-709DB18C470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488CA-A0C6-2EFD-26A4-D6551D80416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8D1D3-59A1-4891-FBBB-8E94C0296A0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67D2F-C9FD-3EF4-A29A-CAF74CFACF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AE4841D-A9BB-4773-96C2-2815B67D1C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10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ECA0C-3426-3854-46E4-0863515695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7B6F498-6775-47D0-B164-DB9D3FD19FC7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D96D2-BB40-32A0-C919-69F36533BA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9F3C7-FB77-D821-10D4-3DEE7B4D3A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C7595-255F-701A-3921-39BE875DF1C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90CFBA4-F7BB-4BE1-BB78-41E373953C85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4D63F-9751-8454-40BE-E0C15C84EC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4B768-ECFA-091E-2C21-F02440206B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63980-9AD9-49C4-E3FB-A7743FC870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F81EF64-BC54-4464-AEC5-BAF5A9C39E22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E2ED4-9E3B-93CE-B205-1509A2DA70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159E95-C820-E03C-E89C-6E25239EF5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4E4B8-7A14-3195-FB01-B9E9055821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484C4B-5074-484D-B98F-C31B7385A4F3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66B17A-8830-498A-7262-700E14E7540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968C7-D57F-E739-CD72-FF22B91EE0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52AA4-752C-1A9D-EAAC-D3F1985EACD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E87C03D-602C-431F-A550-BD7C20D4D4AC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6A553-8B5B-F1C6-A5E9-B42541023E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2DF00-C605-D70B-6FF8-848E12A6C4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3AE81-4D56-8D25-AAC9-FEB21A0772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D9B2F97-2491-4EDC-B781-526C46BCCD71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BDB5B-1ADF-1693-2E7F-5198F9B62D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1D94E-FA31-4232-BB7A-035DE56077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FA630-75A6-8138-B15E-F463013DE2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7337E24-18E3-489E-8A8F-5A8654C1642B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B4947-B043-031A-79BE-1BB8C214F6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B418F-1605-D0F6-4227-676E688493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9C231-DBBD-53E0-E392-FF19D630B7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D1DD9BD-4808-4A3C-8FCC-BA9AED2842E6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AA805-622E-E318-E43C-7F24672535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13224-453A-F202-4549-A98633BA25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8267E-B47A-F003-EE16-8F27FBA96A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EAAD491-AB5A-4EE4-A909-E142E2646A24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28E12-A841-00D5-5B6A-BA39ECAA66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691B7-F6FE-B050-9EC8-28D50E37E2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14351-9A5F-37DF-D0FE-296A63CFC72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DB4CE0C-75F0-4383-BB0F-38741F45D8EE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A2B56-8FC7-858C-1FC1-87AF1DA4F1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AB059-1FBD-BCB0-A7D5-FBED353D70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E896E-36BA-F959-332D-11E101236C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67306DD-DDDE-4FD6-9312-6DE5069FAA92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E5DEB-D1E9-C871-D99F-2884DC69B61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D6CCC9-81FC-701C-9C7A-8DA422649B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64FE0-6B96-C8C9-3293-43490F3CFD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7AD4D94-60E3-4637-8969-4412C3816112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C21189-4C86-9195-3C0F-A7AF18B5711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264773-3273-14E5-1107-893D92C3E1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9900C-4AFF-024C-D082-2B43F08568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E8EA9D-84DD-4B04-BE08-993375801C90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97D9C-E23B-F53C-DCDC-7245EB8B50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240DDC-AA02-47B2-D713-A889E644FB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35798-96BF-3851-69CE-656DC9EDF5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63A5250-57D8-4B89-B66B-73B47F9AAA6C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AFD9EE-975F-14A6-87C2-A403C4A3A4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63CA6E-8920-22FF-8B36-273371F402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4219B-DF48-A208-F550-F588B0DB72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516483D-39F2-4B0C-BA83-4F133E9D2A45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A1CB5-6188-462D-B2BF-2F104E9609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DB77EB-41E7-B54C-61A0-41436478AE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DCA7B-82DF-0DD0-8559-EB03A772C9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BCEBB21-F009-49C8-B4B9-CF26B4C90756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CC95D-EF05-9E33-17F0-2278556733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F289CC-787B-6E33-F4FF-D5C60602A6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1463C-4605-220F-6A5A-AB4D5C3500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25C24DA-EDE0-4EE2-B41E-F411AA322DC5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6BC66-CFEA-8F2A-B254-FE9E6E701CA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541CE-D911-793B-5EC5-D2EF574147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7989-EDC1-8158-E247-CF2E9FEF4A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7717AE-0968-45F4-9A42-6653B244455E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4207F8-CFD3-B485-8C3C-F4258D0AD1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E8A421-5E68-834A-40DB-E517770532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160"/>
            <a:ext cx="6047640" cy="4811040"/>
          </a:xfrm>
        </p:spPr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8FDE9-4E54-6556-76CD-F73853F853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C4ACBA2-66ED-4403-8E2E-6F1760472251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C9533-8DA7-4470-5C67-996E7C50B2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3F13E8-E2CA-CCD0-738B-3731BBDB60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85520-BBD1-E2BB-7FEF-03B6BAFE36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DDB43F8-2D8D-44D8-A7E0-A34A83FE5445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5501D-3FE2-FAF0-7389-0DCF49A651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29EB40-D819-BCAF-8265-92AC4EEB40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3E074-165E-B78C-0D94-01E43CD49A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E25A520-1768-41FF-B3F8-990FBD42F4C8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65C22-441F-2AF4-85DD-DCE3E09729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AA025-F094-0D9F-4AE8-7993B12D7F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8F99C-1664-CC4C-E73B-EB7B642188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08501C3-515C-458E-BD33-06C0F5E85201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08B8AC-568C-FC7E-DD42-052219743E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24BA1F-FE3C-F378-47B3-24E84ED8E9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4ED23-98A8-DB5B-4E3F-4FAA953D66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54BB56E-C301-4B4E-9A7A-9FB96912AE41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82EA43-419B-A00B-4776-20595D8D6C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7FDD7-E067-1FB9-735E-5E39DAAD42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BE7F-808E-2FF8-03BB-02AB1052B4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D62503D-F064-4E10-B365-9F523EDE0922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F64A8-8163-6E1A-AC13-9A86DC276A3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7F9264-99FB-24B1-D35E-F5D009C260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71CED-3846-3ED6-C2DB-3B11260112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5BC1A33-8BD2-489D-B9ED-BC1C1D51F1BE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19033-E8B2-3B33-D4E5-61C599EEBB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0BAD6A-69E0-1960-2284-CF8C9E1F75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6DFFA-7664-7E35-96B4-58EA2E3CB5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448A5A9-C530-4A04-B811-094F4A6BBF05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5AACF-F2FB-A1FE-6306-2831073E6E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3D5C3-C1EE-D5B3-E511-6D4DAF55E2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37755-2F4D-4895-D28F-B6FA4B65E3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7590A0E-44F8-43AA-9C9C-1B6CAAE591FF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A0C7DF-A5ED-A608-6000-E2844415CF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F3A3E-D46D-9718-7083-FEB68465BB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9A58B-FBB6-D23E-2D89-EE07D8B5E5E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B681905-D7F9-40C5-8654-14A543C1ABF0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0E340-87A3-3507-91F8-FA58E3A813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C30B79-A64A-7346-3E82-EC78F31417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4958E-ED2D-40D1-FC17-23B362FE92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8C9DDF7-D104-4571-96BA-2A38FA55FB1E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6A4F7-2417-3593-D1A4-2B6DDCD529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7F8DC-5D4B-51EB-8AA0-CEB93F1AD6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C42CC-39DD-3C68-FF6B-B45CE9EC40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BBCD1A-DDD8-4B00-ACF1-6B04542CD59A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95D27-0308-2A96-FD6F-D2E2FBE5D8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5FCA8-181F-0F5A-1FA2-579BE186CF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86A24-8D2B-65CC-2D8C-6719CAC0D3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41F868-88B6-4428-AD24-83E3B1AB68AA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7250C-D061-715E-604E-2DF776CBE53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C14D8-DC0B-BD9C-230E-324419D8B5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AFCEC-472A-1885-4AC6-9084527245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FDBE1DD-27E2-4FD8-BA31-BE81FDDA86CA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FB97D4-7F19-49A5-91AD-52230C9881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6E128-1786-38A1-DF32-BD2136F7A4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6068-FB64-3D80-E62A-3C004AFA96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B140781-6CD2-4635-8126-3551AC973830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E6B3A-54BE-052B-5D29-62273F3377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657ED-D7BA-C5C7-9CEC-08B595C335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AB67D-4A31-E352-A304-B164075FED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1A10472-BF30-4F6B-BCD4-E215904572F2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7C958-286E-6A1E-553B-89F37FFA9C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648F3-A6D4-E22A-C8B3-5A5739A10F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269D-EDE1-5368-B5AC-11FD419B9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1B55D-AF80-49A8-6094-67809E3E0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28E7D-3A2C-05F5-C0E7-BC8C72A8F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82B0B-4E26-BDA5-498C-309AE096B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7EA88-4198-D48F-DFD0-39C2A4B9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11947F8-0228-41E3-82F4-EF8514E0AA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AD97-F451-8B9F-0427-0A71CC3F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FC966-C583-71A1-381C-37BF5F597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BFC1C-68AA-C677-3057-06330DB8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65561-24ED-45FE-4A5F-5F61EF35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919D5-2C6C-C231-E1CE-F371D9E97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00FFB0-6A9E-4988-9035-5DCED7F84C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2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44717-AFD5-9E9A-BFC8-BDB0EEA57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00950" y="80963"/>
            <a:ext cx="2439988" cy="5280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BE06F-DB64-A128-D789-4F25E0C5E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6225" y="80963"/>
            <a:ext cx="7172325" cy="5280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E5747-775C-37F7-80F1-70C71327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5CF1E-241D-5D68-ADA6-8B715D73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5D5E-1FD8-5156-7E3E-E981E3E5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A850C0-875B-4CBB-81EE-50E1B42C0A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2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2E04-DB04-B872-60E9-EE90F00A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3389-C93C-3EB5-C4F8-0A0559E0C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A6B33-B21E-05C1-2310-67B1AFB19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D4802-4297-F8D4-581F-2E7F2278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04EF1-2E0B-5D0E-9BB2-D0C17BCD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572D25-6E69-4077-A668-A88E57CD0F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10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ACE7-E4DC-0766-6F13-34DA6C70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F8D2D-C416-D616-EA92-D262827D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6FE7B-3BED-88D9-08C0-D81B4218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63B62-E136-6E0D-2937-B0D4EB17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36161-717E-CEBE-254E-BD8609A3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42E032-3903-481E-9CE0-94F4432370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6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4249D-2FF1-815B-23A6-4C5D5297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699F8-033B-CB1D-8755-33C1D12EE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225" y="914400"/>
            <a:ext cx="4765675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0BF04-A681-5EB3-A066-C0F8748FC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300" y="914400"/>
            <a:ext cx="4767263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80709-ACCE-56EA-D765-00E26479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B7AAA-2F88-10D3-1785-7B82C7186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64DD1-2DF3-6781-3BCD-BF8C5C91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98D080-867F-4CA3-A273-8AE5830F05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16F9-AE10-3513-3CFD-19C03A2D0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84AA3-F831-ED04-1DEF-115F261BF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F0C2E-6201-0EA2-9E00-6DCFA1DFB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967CC-4595-E498-ECE9-D5637478A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5DFEB-6448-1F42-66CF-59194007F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A6F6E-2547-CA93-92CF-BB0A25AA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37E10-F87D-4E61-2B4E-5B4AAD96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0AEF4-014F-8104-579A-DBB08B7D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6A894F-E735-4829-A1C6-8EF62D6038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17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C7B4-DF44-421C-87DA-791C5B62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9A6D2-09CE-5536-7304-A30C52F7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78396-C0A1-54EE-EF26-A0FAC921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0147A-34C9-4D0E-6B7A-CBED2702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4E3538-8E09-4A0F-8C99-31EECB274E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989AA-9362-0E89-1833-D4366B1B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59CDC-4728-66B7-0988-3C54032D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E504E-6698-336E-27D3-6FDAE8EB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5071FB-06AC-42D3-A372-0D555B63D4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493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D26B-B8B2-A460-56DB-E09304DEF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88B2-94E0-D659-E0B6-FD71DFB71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198E2-D160-6CC6-512D-9025C8223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983AC-B379-3C9B-47BE-D6B4A33C7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A34CD-891F-607C-577D-5B5F484B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7B93C-043C-C0B3-FACE-E1E084D3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61C27F-367A-4B50-8712-8B2FFB7BED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6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D7F0-AA59-DC69-D4C3-3D0AC113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1EA27-18B8-F2CC-B180-A5931C24A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BF8F-3ADB-22A4-C9C9-87A854DCD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619CE-797F-86F0-055F-2046DEBB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1C11B-A866-77F3-25BA-A6291DAD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9D2CD-DC60-6D55-7A88-20EA25EE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376F00-22AA-45C9-B25A-2FE1E6EBCF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0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1907F8-F6C9-E6E1-4D6D-6854477B44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399" y="81720"/>
            <a:ext cx="9675360" cy="6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E6160-22FD-0264-932B-AFF7967A17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840" y="914039"/>
            <a:ext cx="9685440" cy="44463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919A0-FA10-8B4A-3D8C-C38DD2B27AB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7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C0FA8-2E8E-CA71-35F9-B20A7955E15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2D5A2-1893-219A-6D5A-9A3CB1F0059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018000" y="5344560"/>
            <a:ext cx="878039" cy="25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5C06FB95-9001-438D-B968-B810BCD358D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US" sz="2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" pitchFamily="2"/>
          <a:ea typeface="Microsoft YaHei" pitchFamily="2"/>
          <a:cs typeface="Arial" pitchFamily="2"/>
        </a:defRPr>
      </a:lvl1pPr>
    </p:titleStyle>
    <p:bodyStyle>
      <a:lvl1pPr marL="0" marR="0" lvl="0" indent="0" rtl="0" hangingPunct="0">
        <a:spcBef>
          <a:spcPts val="1701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1pPr>
      <a:lvl2pPr marL="0" marR="0" lvl="1" indent="0" rtl="0" hangingPunct="0">
        <a:spcBef>
          <a:spcPts val="1417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2pPr>
      <a:lvl3pPr marL="0" marR="0" lvl="2" indent="0" rtl="0" hangingPunct="0">
        <a:spcBef>
          <a:spcPts val="1134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3pPr>
      <a:lvl4pPr marL="0" marR="0" lvl="3" indent="0" rtl="0" hangingPunct="0">
        <a:spcBef>
          <a:spcPts val="850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4pPr>
      <a:lvl5pPr marL="0" marR="0" lvl="4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5pPr>
      <a:lvl6pPr marL="0" marR="0" lvl="5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6pPr>
      <a:lvl7pPr marL="0" marR="0" lvl="6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9C0FAD6-72C6-2609-8D3E-7175FE8F77E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3240" y="5168160"/>
            <a:ext cx="9141120" cy="457200"/>
          </a:xfrm>
        </p:spPr>
        <p:txBody>
          <a:bodyPr anchor="ctr"/>
          <a:lstStyle/>
          <a:p>
            <a:pPr lvl="0" algn="l">
              <a:buNone/>
            </a:pPr>
            <a:r>
              <a:rPr lang="en-US" sz="2000" dirty="0">
                <a:latin typeface="Rubik" pitchFamily="18"/>
              </a:rPr>
              <a:t>02/10/2025 (</a:t>
            </a:r>
            <a:r>
              <a:rPr lang="en-US" sz="2000" dirty="0" err="1">
                <a:latin typeface="Rubik" pitchFamily="18"/>
              </a:rPr>
              <a:t>nadoknada</a:t>
            </a:r>
            <a:r>
              <a:rPr lang="en-US" sz="2000" dirty="0">
                <a:latin typeface="Rubik" pitchFamily="18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A9594-864D-9BEF-6F3C-A687BE0FBBA0}"/>
              </a:ext>
            </a:extLst>
          </p:cNvPr>
          <p:cNvSpPr txBox="1"/>
          <p:nvPr/>
        </p:nvSpPr>
        <p:spPr>
          <a:xfrm>
            <a:off x="111240" y="4668480"/>
            <a:ext cx="7998480" cy="491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Ivan Milić (AOB / MATF)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957EB-3884-36E5-E8C2-D445C32322F2}"/>
              </a:ext>
            </a:extLst>
          </p:cNvPr>
          <p:cNvSpPr txBox="1"/>
          <p:nvPr/>
        </p:nvSpPr>
        <p:spPr>
          <a:xfrm>
            <a:off x="183240" y="3555000"/>
            <a:ext cx="9538560" cy="1107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Teorija Zvezdanih Spektara</a:t>
            </a:r>
          </a:p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Lekcija 10: Širenje Spektralnih Linija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E552408A-E4DF-18EA-9753-AC47C054F9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95880" y="2057400"/>
            <a:ext cx="1600200" cy="15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8747C5A8-224C-A0C7-CC04-FB4A4102A3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43799" y="157680"/>
            <a:ext cx="2304360" cy="172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C64E21D9-FD93-A862-2EC0-D7042EF6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r="30332"/>
          <a:stretch>
            <a:fillRect/>
          </a:stretch>
        </p:blipFill>
        <p:spPr>
          <a:xfrm>
            <a:off x="66600" y="228600"/>
            <a:ext cx="7019640" cy="309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DC05-73B4-8374-C24C-43FDB8D4CC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Lorencov profil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A761-4861-ADD0-C862-E2A9179BD6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br>
              <a:rPr lang="en-US"/>
            </a:br>
            <a:br>
              <a:rPr lang="en-US"/>
            </a:br>
            <a:endParaRPr lang="en-US"/>
          </a:p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Ovde, za promenu, radimo sa frekvencijama jer je </a:t>
            </a:r>
            <a:r>
              <a:rPr lang="en-US" b="1"/>
              <a:t>gama </a:t>
            </a:r>
            <a:r>
              <a:rPr lang="en-US"/>
              <a:t>prirodno u jedinicama frekvencije (frekvencije nam takodje prirodno dolaze iz Furijeove transformacije)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CEA6288-A4BC-4CFD-5862-AE3800E3EC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6200" y="723599"/>
            <a:ext cx="9144000" cy="11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9CA76-CD3E-185F-678D-E087C9E89BAE}"/>
              </a:ext>
            </a:extLst>
          </p:cNvPr>
          <p:cNvSpPr txBox="1"/>
          <p:nvPr/>
        </p:nvSpPr>
        <p:spPr>
          <a:xfrm>
            <a:off x="4764600" y="361799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Ovo je tzv. Lorencov profil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F334A55E-4DB7-0514-F368-CF78E475100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5799" y="2743199"/>
            <a:ext cx="8999640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B6F1DE0-30F3-94B1-C05D-0D66B530EC2E}"/>
              </a:ext>
            </a:extLst>
          </p:cNvPr>
          <p:cNvSpPr/>
          <p:nvPr/>
        </p:nvSpPr>
        <p:spPr>
          <a:xfrm>
            <a:off x="1143000" y="5029200"/>
            <a:ext cx="3429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grpSp>
        <p:nvGrpSpPr>
          <p:cNvPr id="8" name="Group 7" descr="26§display§I_\lambda = I^0_\lambda e^{-\chi_\lambda \Delta l}§svg§600§FALSE§" title="TexMaths">
            <a:extLst>
              <a:ext uri="{FF2B5EF4-FFF2-40B4-BE49-F238E27FC236}">
                <a16:creationId xmlns:a16="http://schemas.microsoft.com/office/drawing/2014/main" id="{26D3E6CC-55CF-F72E-099A-4C6D56E3A659}"/>
              </a:ext>
            </a:extLst>
          </p:cNvPr>
          <p:cNvGrpSpPr/>
          <p:nvPr/>
        </p:nvGrpSpPr>
        <p:grpSpPr>
          <a:xfrm>
            <a:off x="1179720" y="5103720"/>
            <a:ext cx="2020319" cy="382320"/>
            <a:chOff x="1179720" y="5103720"/>
            <a:chExt cx="2020319" cy="3823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835053-55A1-E080-01F7-7579F61350C1}"/>
                </a:ext>
              </a:extLst>
            </p:cNvPr>
            <p:cNvGrpSpPr/>
            <p:nvPr/>
          </p:nvGrpSpPr>
          <p:grpSpPr>
            <a:xfrm>
              <a:off x="1179720" y="5103720"/>
              <a:ext cx="2020319" cy="382320"/>
              <a:chOff x="1179720" y="5103720"/>
              <a:chExt cx="2020319" cy="38232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0C29070-6855-9CFF-48BB-1992758C6BE9}"/>
                  </a:ext>
                </a:extLst>
              </p:cNvPr>
              <p:cNvSpPr/>
              <p:nvPr/>
            </p:nvSpPr>
            <p:spPr>
              <a:xfrm>
                <a:off x="1185480" y="5120639"/>
                <a:ext cx="1998000" cy="3488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551" h="970">
                    <a:moveTo>
                      <a:pt x="2775" y="970"/>
                    </a:moveTo>
                    <a:cubicBezTo>
                      <a:pt x="1850" y="970"/>
                      <a:pt x="925" y="970"/>
                      <a:pt x="0" y="970"/>
                    </a:cubicBezTo>
                    <a:cubicBezTo>
                      <a:pt x="0" y="647"/>
                      <a:pt x="0" y="323"/>
                      <a:pt x="0" y="0"/>
                    </a:cubicBezTo>
                    <a:cubicBezTo>
                      <a:pt x="1850" y="0"/>
                      <a:pt x="3700" y="0"/>
                      <a:pt x="5551" y="0"/>
                    </a:cubicBezTo>
                    <a:cubicBezTo>
                      <a:pt x="5551" y="323"/>
                      <a:pt x="5551" y="647"/>
                      <a:pt x="5551" y="970"/>
                    </a:cubicBezTo>
                    <a:cubicBezTo>
                      <a:pt x="4626" y="970"/>
                      <a:pt x="3700" y="970"/>
                      <a:pt x="2775" y="97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0A3FB9E-B439-C006-7C5C-7CD1C7964C68}"/>
                  </a:ext>
                </a:extLst>
              </p:cNvPr>
              <p:cNvSpPr/>
              <p:nvPr/>
            </p:nvSpPr>
            <p:spPr>
              <a:xfrm>
                <a:off x="1179720" y="5179320"/>
                <a:ext cx="152280" cy="2228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4" h="620">
                    <a:moveTo>
                      <a:pt x="312" y="70"/>
                    </a:moveTo>
                    <a:cubicBezTo>
                      <a:pt x="320" y="36"/>
                      <a:pt x="322" y="26"/>
                      <a:pt x="395" y="26"/>
                    </a:cubicBezTo>
                    <a:cubicBezTo>
                      <a:pt x="416" y="26"/>
                      <a:pt x="424" y="26"/>
                      <a:pt x="424" y="10"/>
                    </a:cubicBezTo>
                    <a:cubicBezTo>
                      <a:pt x="424" y="0"/>
                      <a:pt x="413" y="0"/>
                      <a:pt x="411" y="0"/>
                    </a:cubicBezTo>
                    <a:cubicBezTo>
                      <a:pt x="382" y="0"/>
                      <a:pt x="314" y="3"/>
                      <a:pt x="288" y="3"/>
                    </a:cubicBezTo>
                    <a:cubicBezTo>
                      <a:pt x="262" y="3"/>
                      <a:pt x="195" y="0"/>
                      <a:pt x="166" y="0"/>
                    </a:cubicBezTo>
                    <a:cubicBezTo>
                      <a:pt x="161" y="0"/>
                      <a:pt x="148" y="0"/>
                      <a:pt x="148" y="18"/>
                    </a:cubicBezTo>
                    <a:cubicBezTo>
                      <a:pt x="148" y="26"/>
                      <a:pt x="159" y="26"/>
                      <a:pt x="174" y="26"/>
                    </a:cubicBezTo>
                    <a:cubicBezTo>
                      <a:pt x="213" y="26"/>
                      <a:pt x="239" y="26"/>
                      <a:pt x="239" y="44"/>
                    </a:cubicBezTo>
                    <a:cubicBezTo>
                      <a:pt x="239" y="49"/>
                      <a:pt x="239" y="52"/>
                      <a:pt x="236" y="60"/>
                    </a:cubicBezTo>
                    <a:cubicBezTo>
                      <a:pt x="195" y="223"/>
                      <a:pt x="153" y="386"/>
                      <a:pt x="112" y="550"/>
                    </a:cubicBezTo>
                    <a:cubicBezTo>
                      <a:pt x="104" y="583"/>
                      <a:pt x="101" y="591"/>
                      <a:pt x="29" y="591"/>
                    </a:cubicBezTo>
                    <a:cubicBezTo>
                      <a:pt x="8" y="591"/>
                      <a:pt x="0" y="591"/>
                      <a:pt x="0" y="609"/>
                    </a:cubicBezTo>
                    <a:cubicBezTo>
                      <a:pt x="0" y="620"/>
                      <a:pt x="10" y="620"/>
                      <a:pt x="13" y="620"/>
                    </a:cubicBezTo>
                    <a:cubicBezTo>
                      <a:pt x="42" y="620"/>
                      <a:pt x="107" y="617"/>
                      <a:pt x="133" y="617"/>
                    </a:cubicBezTo>
                    <a:cubicBezTo>
                      <a:pt x="161" y="617"/>
                      <a:pt x="229" y="620"/>
                      <a:pt x="257" y="620"/>
                    </a:cubicBezTo>
                    <a:cubicBezTo>
                      <a:pt x="262" y="620"/>
                      <a:pt x="275" y="620"/>
                      <a:pt x="275" y="602"/>
                    </a:cubicBezTo>
                    <a:cubicBezTo>
                      <a:pt x="275" y="591"/>
                      <a:pt x="268" y="591"/>
                      <a:pt x="247" y="591"/>
                    </a:cubicBezTo>
                    <a:cubicBezTo>
                      <a:pt x="231" y="591"/>
                      <a:pt x="226" y="591"/>
                      <a:pt x="208" y="591"/>
                    </a:cubicBezTo>
                    <a:cubicBezTo>
                      <a:pt x="190" y="589"/>
                      <a:pt x="185" y="583"/>
                      <a:pt x="185" y="576"/>
                    </a:cubicBezTo>
                    <a:cubicBezTo>
                      <a:pt x="185" y="568"/>
                      <a:pt x="187" y="560"/>
                      <a:pt x="190" y="555"/>
                    </a:cubicBezTo>
                    <a:cubicBezTo>
                      <a:pt x="230" y="393"/>
                      <a:pt x="271" y="232"/>
                      <a:pt x="312" y="7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441BCB4-0210-21BE-4B68-84C635617B12}"/>
                  </a:ext>
                </a:extLst>
              </p:cNvPr>
              <p:cNvSpPr/>
              <p:nvPr/>
            </p:nvSpPr>
            <p:spPr>
              <a:xfrm>
                <a:off x="1330200" y="5292360"/>
                <a:ext cx="126000" cy="162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1" h="451">
                    <a:moveTo>
                      <a:pt x="210" y="262"/>
                    </a:moveTo>
                    <a:cubicBezTo>
                      <a:pt x="242" y="335"/>
                      <a:pt x="278" y="425"/>
                      <a:pt x="286" y="433"/>
                    </a:cubicBezTo>
                    <a:cubicBezTo>
                      <a:pt x="299" y="449"/>
                      <a:pt x="309" y="449"/>
                      <a:pt x="320" y="449"/>
                    </a:cubicBezTo>
                    <a:cubicBezTo>
                      <a:pt x="324" y="449"/>
                      <a:pt x="328" y="449"/>
                      <a:pt x="333" y="449"/>
                    </a:cubicBezTo>
                    <a:cubicBezTo>
                      <a:pt x="346" y="449"/>
                      <a:pt x="351" y="449"/>
                      <a:pt x="351" y="441"/>
                    </a:cubicBezTo>
                    <a:cubicBezTo>
                      <a:pt x="351" y="438"/>
                      <a:pt x="349" y="437"/>
                      <a:pt x="348" y="436"/>
                    </a:cubicBezTo>
                    <a:cubicBezTo>
                      <a:pt x="340" y="428"/>
                      <a:pt x="333" y="412"/>
                      <a:pt x="330" y="407"/>
                    </a:cubicBezTo>
                    <a:cubicBezTo>
                      <a:pt x="278" y="285"/>
                      <a:pt x="226" y="163"/>
                      <a:pt x="174" y="41"/>
                    </a:cubicBezTo>
                    <a:cubicBezTo>
                      <a:pt x="172" y="29"/>
                      <a:pt x="159" y="0"/>
                      <a:pt x="91" y="0"/>
                    </a:cubicBezTo>
                    <a:cubicBezTo>
                      <a:pt x="83" y="0"/>
                      <a:pt x="73" y="0"/>
                      <a:pt x="73" y="10"/>
                    </a:cubicBezTo>
                    <a:cubicBezTo>
                      <a:pt x="73" y="18"/>
                      <a:pt x="81" y="18"/>
                      <a:pt x="83" y="18"/>
                    </a:cubicBezTo>
                    <a:cubicBezTo>
                      <a:pt x="96" y="21"/>
                      <a:pt x="109" y="23"/>
                      <a:pt x="125" y="60"/>
                    </a:cubicBezTo>
                    <a:cubicBezTo>
                      <a:pt x="150" y="118"/>
                      <a:pt x="175" y="177"/>
                      <a:pt x="200" y="236"/>
                    </a:cubicBezTo>
                    <a:cubicBezTo>
                      <a:pt x="138" y="293"/>
                      <a:pt x="75" y="350"/>
                      <a:pt x="13" y="407"/>
                    </a:cubicBezTo>
                    <a:cubicBezTo>
                      <a:pt x="5" y="412"/>
                      <a:pt x="0" y="417"/>
                      <a:pt x="0" y="428"/>
                    </a:cubicBezTo>
                    <a:cubicBezTo>
                      <a:pt x="0" y="443"/>
                      <a:pt x="13" y="451"/>
                      <a:pt x="21" y="451"/>
                    </a:cubicBezTo>
                    <a:cubicBezTo>
                      <a:pt x="34" y="451"/>
                      <a:pt x="42" y="441"/>
                      <a:pt x="44" y="441"/>
                    </a:cubicBezTo>
                    <a:cubicBezTo>
                      <a:pt x="100" y="381"/>
                      <a:pt x="155" y="322"/>
                      <a:pt x="210" y="26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B07A908-CF9E-A556-E969-9682752404BF}"/>
                  </a:ext>
                </a:extLst>
              </p:cNvPr>
              <p:cNvSpPr/>
              <p:nvPr/>
            </p:nvSpPr>
            <p:spPr>
              <a:xfrm>
                <a:off x="1595160" y="5281920"/>
                <a:ext cx="218520" cy="76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08" h="213">
                    <a:moveTo>
                      <a:pt x="577" y="36"/>
                    </a:moveTo>
                    <a:cubicBezTo>
                      <a:pt x="590" y="36"/>
                      <a:pt x="608" y="36"/>
                      <a:pt x="608" y="18"/>
                    </a:cubicBezTo>
                    <a:cubicBezTo>
                      <a:pt x="608" y="0"/>
                      <a:pt x="590" y="0"/>
                      <a:pt x="577" y="0"/>
                    </a:cubicBezTo>
                    <a:cubicBezTo>
                      <a:pt x="395" y="0"/>
                      <a:pt x="213" y="0"/>
                      <a:pt x="31" y="0"/>
                    </a:cubicBezTo>
                    <a:cubicBezTo>
                      <a:pt x="18" y="0"/>
                      <a:pt x="0" y="0"/>
                      <a:pt x="0" y="18"/>
                    </a:cubicBezTo>
                    <a:cubicBezTo>
                      <a:pt x="0" y="36"/>
                      <a:pt x="18" y="36"/>
                      <a:pt x="31" y="36"/>
                    </a:cubicBezTo>
                    <a:cubicBezTo>
                      <a:pt x="213" y="36"/>
                      <a:pt x="395" y="36"/>
                      <a:pt x="577" y="36"/>
                    </a:cubicBezTo>
                    <a:close/>
                    <a:moveTo>
                      <a:pt x="577" y="213"/>
                    </a:moveTo>
                    <a:cubicBezTo>
                      <a:pt x="590" y="213"/>
                      <a:pt x="608" y="213"/>
                      <a:pt x="608" y="194"/>
                    </a:cubicBezTo>
                    <a:cubicBezTo>
                      <a:pt x="608" y="176"/>
                      <a:pt x="590" y="176"/>
                      <a:pt x="577" y="176"/>
                    </a:cubicBezTo>
                    <a:cubicBezTo>
                      <a:pt x="395" y="176"/>
                      <a:pt x="213" y="176"/>
                      <a:pt x="31" y="176"/>
                    </a:cubicBezTo>
                    <a:cubicBezTo>
                      <a:pt x="18" y="176"/>
                      <a:pt x="0" y="176"/>
                      <a:pt x="0" y="194"/>
                    </a:cubicBezTo>
                    <a:cubicBezTo>
                      <a:pt x="0" y="213"/>
                      <a:pt x="18" y="213"/>
                      <a:pt x="31" y="213"/>
                    </a:cubicBezTo>
                    <a:cubicBezTo>
                      <a:pt x="213" y="213"/>
                      <a:pt x="395" y="213"/>
                      <a:pt x="57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4250899-50AF-E326-FB7A-8BF020639009}"/>
                  </a:ext>
                </a:extLst>
              </p:cNvPr>
              <p:cNvSpPr/>
              <p:nvPr/>
            </p:nvSpPr>
            <p:spPr>
              <a:xfrm>
                <a:off x="1934639" y="5179320"/>
                <a:ext cx="152280" cy="2228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4" h="620">
                    <a:moveTo>
                      <a:pt x="312" y="70"/>
                    </a:moveTo>
                    <a:cubicBezTo>
                      <a:pt x="320" y="36"/>
                      <a:pt x="322" y="26"/>
                      <a:pt x="395" y="26"/>
                    </a:cubicBezTo>
                    <a:cubicBezTo>
                      <a:pt x="416" y="26"/>
                      <a:pt x="424" y="26"/>
                      <a:pt x="424" y="10"/>
                    </a:cubicBezTo>
                    <a:cubicBezTo>
                      <a:pt x="424" y="0"/>
                      <a:pt x="413" y="0"/>
                      <a:pt x="411" y="0"/>
                    </a:cubicBezTo>
                    <a:cubicBezTo>
                      <a:pt x="382" y="0"/>
                      <a:pt x="314" y="3"/>
                      <a:pt x="288" y="3"/>
                    </a:cubicBezTo>
                    <a:cubicBezTo>
                      <a:pt x="262" y="3"/>
                      <a:pt x="195" y="0"/>
                      <a:pt x="166" y="0"/>
                    </a:cubicBezTo>
                    <a:cubicBezTo>
                      <a:pt x="161" y="0"/>
                      <a:pt x="148" y="0"/>
                      <a:pt x="148" y="18"/>
                    </a:cubicBezTo>
                    <a:cubicBezTo>
                      <a:pt x="148" y="26"/>
                      <a:pt x="159" y="26"/>
                      <a:pt x="174" y="26"/>
                    </a:cubicBezTo>
                    <a:cubicBezTo>
                      <a:pt x="213" y="26"/>
                      <a:pt x="239" y="26"/>
                      <a:pt x="239" y="44"/>
                    </a:cubicBezTo>
                    <a:cubicBezTo>
                      <a:pt x="239" y="49"/>
                      <a:pt x="239" y="52"/>
                      <a:pt x="236" y="60"/>
                    </a:cubicBezTo>
                    <a:cubicBezTo>
                      <a:pt x="195" y="223"/>
                      <a:pt x="153" y="386"/>
                      <a:pt x="112" y="550"/>
                    </a:cubicBezTo>
                    <a:cubicBezTo>
                      <a:pt x="104" y="583"/>
                      <a:pt x="101" y="591"/>
                      <a:pt x="29" y="591"/>
                    </a:cubicBezTo>
                    <a:cubicBezTo>
                      <a:pt x="8" y="591"/>
                      <a:pt x="0" y="591"/>
                      <a:pt x="0" y="609"/>
                    </a:cubicBezTo>
                    <a:cubicBezTo>
                      <a:pt x="0" y="620"/>
                      <a:pt x="10" y="620"/>
                      <a:pt x="13" y="620"/>
                    </a:cubicBezTo>
                    <a:cubicBezTo>
                      <a:pt x="42" y="620"/>
                      <a:pt x="107" y="617"/>
                      <a:pt x="133" y="617"/>
                    </a:cubicBezTo>
                    <a:cubicBezTo>
                      <a:pt x="161" y="617"/>
                      <a:pt x="229" y="620"/>
                      <a:pt x="257" y="620"/>
                    </a:cubicBezTo>
                    <a:cubicBezTo>
                      <a:pt x="262" y="620"/>
                      <a:pt x="275" y="620"/>
                      <a:pt x="275" y="602"/>
                    </a:cubicBezTo>
                    <a:cubicBezTo>
                      <a:pt x="275" y="591"/>
                      <a:pt x="268" y="591"/>
                      <a:pt x="247" y="591"/>
                    </a:cubicBezTo>
                    <a:cubicBezTo>
                      <a:pt x="231" y="591"/>
                      <a:pt x="226" y="591"/>
                      <a:pt x="208" y="591"/>
                    </a:cubicBezTo>
                    <a:cubicBezTo>
                      <a:pt x="190" y="589"/>
                      <a:pt x="185" y="583"/>
                      <a:pt x="185" y="576"/>
                    </a:cubicBezTo>
                    <a:cubicBezTo>
                      <a:pt x="185" y="568"/>
                      <a:pt x="187" y="560"/>
                      <a:pt x="190" y="555"/>
                    </a:cubicBezTo>
                    <a:cubicBezTo>
                      <a:pt x="230" y="393"/>
                      <a:pt x="271" y="232"/>
                      <a:pt x="312" y="7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AB0AA2-1525-DAFD-E260-C7BE96D85776}"/>
                  </a:ext>
                </a:extLst>
              </p:cNvPr>
              <p:cNvSpPr/>
              <p:nvPr/>
            </p:nvSpPr>
            <p:spPr>
              <a:xfrm>
                <a:off x="2106000" y="5114879"/>
                <a:ext cx="106200" cy="156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6" h="436">
                    <a:moveTo>
                      <a:pt x="296" y="220"/>
                    </a:moveTo>
                    <a:cubicBezTo>
                      <a:pt x="296" y="150"/>
                      <a:pt x="288" y="101"/>
                      <a:pt x="260" y="54"/>
                    </a:cubicBezTo>
                    <a:cubicBezTo>
                      <a:pt x="239" y="26"/>
                      <a:pt x="200" y="0"/>
                      <a:pt x="148" y="0"/>
                    </a:cubicBezTo>
                    <a:cubicBezTo>
                      <a:pt x="0" y="0"/>
                      <a:pt x="0" y="174"/>
                      <a:pt x="0" y="220"/>
                    </a:cubicBezTo>
                    <a:cubicBezTo>
                      <a:pt x="0" y="267"/>
                      <a:pt x="0" y="436"/>
                      <a:pt x="148" y="436"/>
                    </a:cubicBezTo>
                    <a:cubicBezTo>
                      <a:pt x="296" y="436"/>
                      <a:pt x="296" y="267"/>
                      <a:pt x="296" y="220"/>
                    </a:cubicBezTo>
                    <a:close/>
                    <a:moveTo>
                      <a:pt x="148" y="417"/>
                    </a:moveTo>
                    <a:cubicBezTo>
                      <a:pt x="120" y="417"/>
                      <a:pt x="81" y="402"/>
                      <a:pt x="68" y="350"/>
                    </a:cubicBezTo>
                    <a:cubicBezTo>
                      <a:pt x="57" y="311"/>
                      <a:pt x="57" y="259"/>
                      <a:pt x="57" y="213"/>
                    </a:cubicBezTo>
                    <a:cubicBezTo>
                      <a:pt x="57" y="166"/>
                      <a:pt x="57" y="117"/>
                      <a:pt x="68" y="83"/>
                    </a:cubicBezTo>
                    <a:cubicBezTo>
                      <a:pt x="81" y="31"/>
                      <a:pt x="122" y="18"/>
                      <a:pt x="148" y="18"/>
                    </a:cubicBezTo>
                    <a:cubicBezTo>
                      <a:pt x="182" y="18"/>
                      <a:pt x="216" y="39"/>
                      <a:pt x="229" y="75"/>
                    </a:cubicBezTo>
                    <a:cubicBezTo>
                      <a:pt x="236" y="112"/>
                      <a:pt x="239" y="156"/>
                      <a:pt x="239" y="213"/>
                    </a:cubicBezTo>
                    <a:cubicBezTo>
                      <a:pt x="239" y="259"/>
                      <a:pt x="239" y="306"/>
                      <a:pt x="231" y="347"/>
                    </a:cubicBezTo>
                    <a:cubicBezTo>
                      <a:pt x="218" y="405"/>
                      <a:pt x="174" y="417"/>
                      <a:pt x="148" y="417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ABD0FAA-6171-8446-9763-B43DC55E2BAF}"/>
                  </a:ext>
                </a:extLst>
              </p:cNvPr>
              <p:cNvSpPr/>
              <p:nvPr/>
            </p:nvSpPr>
            <p:spPr>
              <a:xfrm>
                <a:off x="2085120" y="5324040"/>
                <a:ext cx="126000" cy="162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1" h="451">
                    <a:moveTo>
                      <a:pt x="210" y="262"/>
                    </a:moveTo>
                    <a:cubicBezTo>
                      <a:pt x="242" y="335"/>
                      <a:pt x="278" y="425"/>
                      <a:pt x="286" y="433"/>
                    </a:cubicBezTo>
                    <a:cubicBezTo>
                      <a:pt x="299" y="449"/>
                      <a:pt x="309" y="449"/>
                      <a:pt x="320" y="449"/>
                    </a:cubicBezTo>
                    <a:cubicBezTo>
                      <a:pt x="324" y="449"/>
                      <a:pt x="328" y="449"/>
                      <a:pt x="333" y="449"/>
                    </a:cubicBezTo>
                    <a:cubicBezTo>
                      <a:pt x="346" y="449"/>
                      <a:pt x="351" y="449"/>
                      <a:pt x="351" y="441"/>
                    </a:cubicBezTo>
                    <a:cubicBezTo>
                      <a:pt x="351" y="438"/>
                      <a:pt x="349" y="437"/>
                      <a:pt x="348" y="436"/>
                    </a:cubicBezTo>
                    <a:cubicBezTo>
                      <a:pt x="340" y="428"/>
                      <a:pt x="333" y="415"/>
                      <a:pt x="330" y="407"/>
                    </a:cubicBezTo>
                    <a:cubicBezTo>
                      <a:pt x="278" y="285"/>
                      <a:pt x="226" y="163"/>
                      <a:pt x="174" y="41"/>
                    </a:cubicBezTo>
                    <a:cubicBezTo>
                      <a:pt x="172" y="29"/>
                      <a:pt x="159" y="0"/>
                      <a:pt x="91" y="0"/>
                    </a:cubicBezTo>
                    <a:cubicBezTo>
                      <a:pt x="83" y="0"/>
                      <a:pt x="73" y="0"/>
                      <a:pt x="73" y="10"/>
                    </a:cubicBezTo>
                    <a:cubicBezTo>
                      <a:pt x="73" y="18"/>
                      <a:pt x="81" y="18"/>
                      <a:pt x="83" y="18"/>
                    </a:cubicBezTo>
                    <a:cubicBezTo>
                      <a:pt x="96" y="21"/>
                      <a:pt x="109" y="23"/>
                      <a:pt x="125" y="60"/>
                    </a:cubicBezTo>
                    <a:cubicBezTo>
                      <a:pt x="150" y="119"/>
                      <a:pt x="175" y="179"/>
                      <a:pt x="200" y="239"/>
                    </a:cubicBezTo>
                    <a:cubicBezTo>
                      <a:pt x="138" y="295"/>
                      <a:pt x="75" y="351"/>
                      <a:pt x="13" y="407"/>
                    </a:cubicBezTo>
                    <a:cubicBezTo>
                      <a:pt x="5" y="412"/>
                      <a:pt x="0" y="417"/>
                      <a:pt x="0" y="428"/>
                    </a:cubicBezTo>
                    <a:cubicBezTo>
                      <a:pt x="0" y="443"/>
                      <a:pt x="13" y="451"/>
                      <a:pt x="21" y="451"/>
                    </a:cubicBezTo>
                    <a:cubicBezTo>
                      <a:pt x="34" y="451"/>
                      <a:pt x="42" y="443"/>
                      <a:pt x="44" y="441"/>
                    </a:cubicBezTo>
                    <a:cubicBezTo>
                      <a:pt x="100" y="381"/>
                      <a:pt x="155" y="322"/>
                      <a:pt x="210" y="26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0CD933C-139C-227C-5217-ACA65AC3B9E3}"/>
                  </a:ext>
                </a:extLst>
              </p:cNvPr>
              <p:cNvSpPr/>
              <p:nvPr/>
            </p:nvSpPr>
            <p:spPr>
              <a:xfrm>
                <a:off x="2256480" y="5257800"/>
                <a:ext cx="126000" cy="147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1" h="412">
                    <a:moveTo>
                      <a:pt x="130" y="192"/>
                    </a:moveTo>
                    <a:cubicBezTo>
                      <a:pt x="156" y="192"/>
                      <a:pt x="223" y="189"/>
                      <a:pt x="268" y="171"/>
                    </a:cubicBezTo>
                    <a:cubicBezTo>
                      <a:pt x="333" y="145"/>
                      <a:pt x="338" y="91"/>
                      <a:pt x="338" y="78"/>
                    </a:cubicBezTo>
                    <a:cubicBezTo>
                      <a:pt x="338" y="36"/>
                      <a:pt x="301" y="0"/>
                      <a:pt x="239" y="0"/>
                    </a:cubicBezTo>
                    <a:cubicBezTo>
                      <a:pt x="138" y="0"/>
                      <a:pt x="0" y="88"/>
                      <a:pt x="0" y="246"/>
                    </a:cubicBezTo>
                    <a:cubicBezTo>
                      <a:pt x="0" y="340"/>
                      <a:pt x="55" y="412"/>
                      <a:pt x="143" y="412"/>
                    </a:cubicBezTo>
                    <a:cubicBezTo>
                      <a:pt x="273" y="412"/>
                      <a:pt x="351" y="316"/>
                      <a:pt x="351" y="306"/>
                    </a:cubicBezTo>
                    <a:cubicBezTo>
                      <a:pt x="351" y="298"/>
                      <a:pt x="346" y="293"/>
                      <a:pt x="340" y="293"/>
                    </a:cubicBezTo>
                    <a:cubicBezTo>
                      <a:pt x="335" y="293"/>
                      <a:pt x="333" y="296"/>
                      <a:pt x="327" y="303"/>
                    </a:cubicBezTo>
                    <a:cubicBezTo>
                      <a:pt x="255" y="392"/>
                      <a:pt x="156" y="392"/>
                      <a:pt x="146" y="392"/>
                    </a:cubicBezTo>
                    <a:cubicBezTo>
                      <a:pt x="73" y="392"/>
                      <a:pt x="65" y="316"/>
                      <a:pt x="65" y="288"/>
                    </a:cubicBezTo>
                    <a:cubicBezTo>
                      <a:pt x="65" y="275"/>
                      <a:pt x="68" y="246"/>
                      <a:pt x="81" y="192"/>
                    </a:cubicBezTo>
                    <a:cubicBezTo>
                      <a:pt x="97" y="192"/>
                      <a:pt x="113" y="192"/>
                      <a:pt x="130" y="192"/>
                    </a:cubicBezTo>
                    <a:close/>
                    <a:moveTo>
                      <a:pt x="86" y="171"/>
                    </a:moveTo>
                    <a:cubicBezTo>
                      <a:pt x="122" y="34"/>
                      <a:pt x="216" y="21"/>
                      <a:pt x="239" y="21"/>
                    </a:cubicBezTo>
                    <a:cubicBezTo>
                      <a:pt x="283" y="21"/>
                      <a:pt x="307" y="47"/>
                      <a:pt x="307" y="78"/>
                    </a:cubicBezTo>
                    <a:cubicBezTo>
                      <a:pt x="307" y="171"/>
                      <a:pt x="161" y="171"/>
                      <a:pt x="122" y="171"/>
                    </a:cubicBezTo>
                    <a:cubicBezTo>
                      <a:pt x="110" y="171"/>
                      <a:pt x="98" y="171"/>
                      <a:pt x="86" y="17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51F7A41-596C-C02B-5E0A-BFE123248209}"/>
                  </a:ext>
                </a:extLst>
              </p:cNvPr>
              <p:cNvSpPr/>
              <p:nvPr/>
            </p:nvSpPr>
            <p:spPr>
              <a:xfrm>
                <a:off x="2419200" y="5204520"/>
                <a:ext cx="154800" cy="1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1" h="31">
                    <a:moveTo>
                      <a:pt x="405" y="31"/>
                    </a:moveTo>
                    <a:cubicBezTo>
                      <a:pt x="416" y="31"/>
                      <a:pt x="431" y="31"/>
                      <a:pt x="431" y="16"/>
                    </a:cubicBezTo>
                    <a:cubicBezTo>
                      <a:pt x="431" y="0"/>
                      <a:pt x="418" y="0"/>
                      <a:pt x="405" y="0"/>
                    </a:cubicBezTo>
                    <a:cubicBezTo>
                      <a:pt x="279" y="0"/>
                      <a:pt x="152" y="0"/>
                      <a:pt x="26" y="0"/>
                    </a:cubicBezTo>
                    <a:cubicBezTo>
                      <a:pt x="16" y="0"/>
                      <a:pt x="0" y="0"/>
                      <a:pt x="0" y="16"/>
                    </a:cubicBezTo>
                    <a:cubicBezTo>
                      <a:pt x="0" y="31"/>
                      <a:pt x="16" y="31"/>
                      <a:pt x="26" y="31"/>
                    </a:cubicBezTo>
                    <a:cubicBezTo>
                      <a:pt x="152" y="31"/>
                      <a:pt x="279" y="31"/>
                      <a:pt x="405" y="3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0ECBA30-2B35-0273-15BD-BCBB287039F4}"/>
                  </a:ext>
                </a:extLst>
              </p:cNvPr>
              <p:cNvSpPr/>
              <p:nvPr/>
            </p:nvSpPr>
            <p:spPr>
              <a:xfrm>
                <a:off x="2611080" y="5166360"/>
                <a:ext cx="140760" cy="147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92" h="410">
                    <a:moveTo>
                      <a:pt x="382" y="31"/>
                    </a:moveTo>
                    <a:cubicBezTo>
                      <a:pt x="390" y="23"/>
                      <a:pt x="392" y="21"/>
                      <a:pt x="392" y="16"/>
                    </a:cubicBezTo>
                    <a:cubicBezTo>
                      <a:pt x="392" y="10"/>
                      <a:pt x="387" y="5"/>
                      <a:pt x="382" y="5"/>
                    </a:cubicBezTo>
                    <a:cubicBezTo>
                      <a:pt x="377" y="5"/>
                      <a:pt x="374" y="8"/>
                      <a:pt x="369" y="16"/>
                    </a:cubicBezTo>
                    <a:cubicBezTo>
                      <a:pt x="317" y="68"/>
                      <a:pt x="265" y="121"/>
                      <a:pt x="213" y="174"/>
                    </a:cubicBezTo>
                    <a:cubicBezTo>
                      <a:pt x="187" y="99"/>
                      <a:pt x="179" y="83"/>
                      <a:pt x="159" y="44"/>
                    </a:cubicBezTo>
                    <a:cubicBezTo>
                      <a:pt x="146" y="16"/>
                      <a:pt x="117" y="0"/>
                      <a:pt x="73" y="0"/>
                    </a:cubicBezTo>
                    <a:cubicBezTo>
                      <a:pt x="29" y="0"/>
                      <a:pt x="10" y="36"/>
                      <a:pt x="10" y="44"/>
                    </a:cubicBezTo>
                    <a:cubicBezTo>
                      <a:pt x="10" y="52"/>
                      <a:pt x="18" y="52"/>
                      <a:pt x="21" y="52"/>
                    </a:cubicBezTo>
                    <a:cubicBezTo>
                      <a:pt x="29" y="52"/>
                      <a:pt x="31" y="49"/>
                      <a:pt x="31" y="44"/>
                    </a:cubicBezTo>
                    <a:cubicBezTo>
                      <a:pt x="39" y="23"/>
                      <a:pt x="57" y="18"/>
                      <a:pt x="68" y="18"/>
                    </a:cubicBezTo>
                    <a:cubicBezTo>
                      <a:pt x="88" y="18"/>
                      <a:pt x="114" y="73"/>
                      <a:pt x="122" y="91"/>
                    </a:cubicBezTo>
                    <a:cubicBezTo>
                      <a:pt x="140" y="124"/>
                      <a:pt x="143" y="132"/>
                      <a:pt x="172" y="215"/>
                    </a:cubicBezTo>
                    <a:cubicBezTo>
                      <a:pt x="117" y="271"/>
                      <a:pt x="62" y="328"/>
                      <a:pt x="8" y="384"/>
                    </a:cubicBezTo>
                    <a:cubicBezTo>
                      <a:pt x="3" y="389"/>
                      <a:pt x="0" y="392"/>
                      <a:pt x="0" y="394"/>
                    </a:cubicBezTo>
                    <a:cubicBezTo>
                      <a:pt x="0" y="399"/>
                      <a:pt x="5" y="405"/>
                      <a:pt x="10" y="405"/>
                    </a:cubicBezTo>
                    <a:cubicBezTo>
                      <a:pt x="16" y="405"/>
                      <a:pt x="18" y="402"/>
                      <a:pt x="23" y="397"/>
                    </a:cubicBezTo>
                    <a:cubicBezTo>
                      <a:pt x="36" y="384"/>
                      <a:pt x="68" y="350"/>
                      <a:pt x="81" y="337"/>
                    </a:cubicBezTo>
                    <a:cubicBezTo>
                      <a:pt x="99" y="319"/>
                      <a:pt x="117" y="301"/>
                      <a:pt x="135" y="283"/>
                    </a:cubicBezTo>
                    <a:cubicBezTo>
                      <a:pt x="146" y="272"/>
                      <a:pt x="172" y="249"/>
                      <a:pt x="179" y="239"/>
                    </a:cubicBezTo>
                    <a:cubicBezTo>
                      <a:pt x="190" y="270"/>
                      <a:pt x="210" y="329"/>
                      <a:pt x="236" y="371"/>
                    </a:cubicBezTo>
                    <a:cubicBezTo>
                      <a:pt x="257" y="410"/>
                      <a:pt x="304" y="410"/>
                      <a:pt x="320" y="410"/>
                    </a:cubicBezTo>
                    <a:cubicBezTo>
                      <a:pt x="364" y="410"/>
                      <a:pt x="382" y="379"/>
                      <a:pt x="382" y="366"/>
                    </a:cubicBezTo>
                    <a:cubicBezTo>
                      <a:pt x="382" y="358"/>
                      <a:pt x="374" y="358"/>
                      <a:pt x="372" y="358"/>
                    </a:cubicBezTo>
                    <a:cubicBezTo>
                      <a:pt x="364" y="358"/>
                      <a:pt x="361" y="360"/>
                      <a:pt x="361" y="366"/>
                    </a:cubicBezTo>
                    <a:cubicBezTo>
                      <a:pt x="353" y="384"/>
                      <a:pt x="338" y="394"/>
                      <a:pt x="325" y="394"/>
                    </a:cubicBezTo>
                    <a:cubicBezTo>
                      <a:pt x="291" y="394"/>
                      <a:pt x="236" y="244"/>
                      <a:pt x="221" y="194"/>
                    </a:cubicBezTo>
                    <a:cubicBezTo>
                      <a:pt x="275" y="140"/>
                      <a:pt x="328" y="86"/>
                      <a:pt x="382" y="3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BEA9F46-E6F7-3169-4C69-DA9175BC0A91}"/>
                  </a:ext>
                </a:extLst>
              </p:cNvPr>
              <p:cNvSpPr/>
              <p:nvPr/>
            </p:nvSpPr>
            <p:spPr>
              <a:xfrm>
                <a:off x="2784240" y="5188680"/>
                <a:ext cx="100800" cy="115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1" h="322">
                    <a:moveTo>
                      <a:pt x="166" y="187"/>
                    </a:moveTo>
                    <a:cubicBezTo>
                      <a:pt x="187" y="226"/>
                      <a:pt x="223" y="301"/>
                      <a:pt x="229" y="309"/>
                    </a:cubicBezTo>
                    <a:cubicBezTo>
                      <a:pt x="231" y="314"/>
                      <a:pt x="236" y="314"/>
                      <a:pt x="239" y="316"/>
                    </a:cubicBezTo>
                    <a:cubicBezTo>
                      <a:pt x="247" y="319"/>
                      <a:pt x="247" y="319"/>
                      <a:pt x="257" y="319"/>
                    </a:cubicBezTo>
                    <a:cubicBezTo>
                      <a:pt x="261" y="319"/>
                      <a:pt x="264" y="319"/>
                      <a:pt x="268" y="319"/>
                    </a:cubicBezTo>
                    <a:cubicBezTo>
                      <a:pt x="275" y="319"/>
                      <a:pt x="281" y="319"/>
                      <a:pt x="281" y="314"/>
                    </a:cubicBezTo>
                    <a:cubicBezTo>
                      <a:pt x="281" y="311"/>
                      <a:pt x="281" y="309"/>
                      <a:pt x="278" y="309"/>
                    </a:cubicBezTo>
                    <a:cubicBezTo>
                      <a:pt x="273" y="303"/>
                      <a:pt x="270" y="296"/>
                      <a:pt x="265" y="288"/>
                    </a:cubicBezTo>
                    <a:cubicBezTo>
                      <a:pt x="221" y="201"/>
                      <a:pt x="177" y="113"/>
                      <a:pt x="133" y="26"/>
                    </a:cubicBezTo>
                    <a:cubicBezTo>
                      <a:pt x="125" y="10"/>
                      <a:pt x="109" y="0"/>
                      <a:pt x="65" y="0"/>
                    </a:cubicBezTo>
                    <a:cubicBezTo>
                      <a:pt x="57" y="0"/>
                      <a:pt x="49" y="0"/>
                      <a:pt x="49" y="8"/>
                    </a:cubicBezTo>
                    <a:cubicBezTo>
                      <a:pt x="49" y="13"/>
                      <a:pt x="55" y="16"/>
                      <a:pt x="60" y="16"/>
                    </a:cubicBezTo>
                    <a:cubicBezTo>
                      <a:pt x="78" y="18"/>
                      <a:pt x="88" y="34"/>
                      <a:pt x="96" y="47"/>
                    </a:cubicBezTo>
                    <a:cubicBezTo>
                      <a:pt x="103" y="61"/>
                      <a:pt x="110" y="76"/>
                      <a:pt x="117" y="91"/>
                    </a:cubicBezTo>
                    <a:cubicBezTo>
                      <a:pt x="127" y="109"/>
                      <a:pt x="148" y="150"/>
                      <a:pt x="156" y="169"/>
                    </a:cubicBezTo>
                    <a:cubicBezTo>
                      <a:pt x="107" y="207"/>
                      <a:pt x="59" y="246"/>
                      <a:pt x="10" y="285"/>
                    </a:cubicBezTo>
                    <a:cubicBezTo>
                      <a:pt x="8" y="288"/>
                      <a:pt x="0" y="296"/>
                      <a:pt x="0" y="303"/>
                    </a:cubicBezTo>
                    <a:cubicBezTo>
                      <a:pt x="0" y="314"/>
                      <a:pt x="8" y="322"/>
                      <a:pt x="18" y="322"/>
                    </a:cubicBezTo>
                    <a:cubicBezTo>
                      <a:pt x="26" y="322"/>
                      <a:pt x="31" y="316"/>
                      <a:pt x="34" y="311"/>
                    </a:cubicBezTo>
                    <a:cubicBezTo>
                      <a:pt x="78" y="270"/>
                      <a:pt x="122" y="228"/>
                      <a:pt x="166" y="187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3C0C634-C13F-C6AF-CD18-5DF7D0B9D63C}"/>
                  </a:ext>
                </a:extLst>
              </p:cNvPr>
              <p:cNvSpPr/>
              <p:nvPr/>
            </p:nvSpPr>
            <p:spPr>
              <a:xfrm>
                <a:off x="2932919" y="5103720"/>
                <a:ext cx="186840" cy="163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20" h="454">
                    <a:moveTo>
                      <a:pt x="281" y="16"/>
                    </a:moveTo>
                    <a:cubicBezTo>
                      <a:pt x="273" y="3"/>
                      <a:pt x="273" y="0"/>
                      <a:pt x="260" y="0"/>
                    </a:cubicBezTo>
                    <a:cubicBezTo>
                      <a:pt x="252" y="0"/>
                      <a:pt x="244" y="3"/>
                      <a:pt x="239" y="13"/>
                    </a:cubicBezTo>
                    <a:cubicBezTo>
                      <a:pt x="160" y="155"/>
                      <a:pt x="81" y="296"/>
                      <a:pt x="3" y="438"/>
                    </a:cubicBezTo>
                    <a:cubicBezTo>
                      <a:pt x="0" y="446"/>
                      <a:pt x="1" y="445"/>
                      <a:pt x="0" y="449"/>
                    </a:cubicBezTo>
                    <a:cubicBezTo>
                      <a:pt x="0" y="454"/>
                      <a:pt x="5" y="454"/>
                      <a:pt x="16" y="454"/>
                    </a:cubicBezTo>
                    <a:cubicBezTo>
                      <a:pt x="178" y="454"/>
                      <a:pt x="341" y="454"/>
                      <a:pt x="504" y="454"/>
                    </a:cubicBezTo>
                    <a:cubicBezTo>
                      <a:pt x="515" y="454"/>
                      <a:pt x="520" y="454"/>
                      <a:pt x="520" y="449"/>
                    </a:cubicBezTo>
                    <a:cubicBezTo>
                      <a:pt x="518" y="445"/>
                      <a:pt x="520" y="446"/>
                      <a:pt x="515" y="438"/>
                    </a:cubicBezTo>
                    <a:cubicBezTo>
                      <a:pt x="437" y="297"/>
                      <a:pt x="359" y="156"/>
                      <a:pt x="281" y="16"/>
                    </a:cubicBezTo>
                    <a:close/>
                    <a:moveTo>
                      <a:pt x="239" y="62"/>
                    </a:moveTo>
                    <a:cubicBezTo>
                      <a:pt x="301" y="175"/>
                      <a:pt x="364" y="289"/>
                      <a:pt x="426" y="402"/>
                    </a:cubicBezTo>
                    <a:cubicBezTo>
                      <a:pt x="301" y="402"/>
                      <a:pt x="175" y="402"/>
                      <a:pt x="49" y="402"/>
                    </a:cubicBezTo>
                    <a:cubicBezTo>
                      <a:pt x="113" y="289"/>
                      <a:pt x="176" y="175"/>
                      <a:pt x="239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57EF06C-2860-032E-8187-188C9A965216}"/>
                  </a:ext>
                </a:extLst>
              </p:cNvPr>
              <p:cNvSpPr/>
              <p:nvPr/>
            </p:nvSpPr>
            <p:spPr>
              <a:xfrm>
                <a:off x="3148919" y="5108400"/>
                <a:ext cx="51120" cy="1612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3" h="449">
                    <a:moveTo>
                      <a:pt x="140" y="18"/>
                    </a:moveTo>
                    <a:cubicBezTo>
                      <a:pt x="141" y="15"/>
                      <a:pt x="143" y="10"/>
                      <a:pt x="143" y="8"/>
                    </a:cubicBezTo>
                    <a:cubicBezTo>
                      <a:pt x="143" y="5"/>
                      <a:pt x="140" y="0"/>
                      <a:pt x="133" y="0"/>
                    </a:cubicBezTo>
                    <a:cubicBezTo>
                      <a:pt x="120" y="0"/>
                      <a:pt x="68" y="5"/>
                      <a:pt x="49" y="5"/>
                    </a:cubicBezTo>
                    <a:cubicBezTo>
                      <a:pt x="47" y="8"/>
                      <a:pt x="36" y="8"/>
                      <a:pt x="36" y="21"/>
                    </a:cubicBezTo>
                    <a:cubicBezTo>
                      <a:pt x="36" y="29"/>
                      <a:pt x="47" y="29"/>
                      <a:pt x="52" y="29"/>
                    </a:cubicBezTo>
                    <a:cubicBezTo>
                      <a:pt x="83" y="29"/>
                      <a:pt x="83" y="34"/>
                      <a:pt x="83" y="39"/>
                    </a:cubicBezTo>
                    <a:cubicBezTo>
                      <a:pt x="83" y="44"/>
                      <a:pt x="83" y="47"/>
                      <a:pt x="81" y="52"/>
                    </a:cubicBezTo>
                    <a:cubicBezTo>
                      <a:pt x="55" y="157"/>
                      <a:pt x="29" y="263"/>
                      <a:pt x="3" y="368"/>
                    </a:cubicBezTo>
                    <a:cubicBezTo>
                      <a:pt x="0" y="373"/>
                      <a:pt x="0" y="381"/>
                      <a:pt x="0" y="386"/>
                    </a:cubicBezTo>
                    <a:cubicBezTo>
                      <a:pt x="0" y="428"/>
                      <a:pt x="36" y="449"/>
                      <a:pt x="68" y="449"/>
                    </a:cubicBezTo>
                    <a:cubicBezTo>
                      <a:pt x="81" y="449"/>
                      <a:pt x="101" y="443"/>
                      <a:pt x="117" y="415"/>
                    </a:cubicBezTo>
                    <a:cubicBezTo>
                      <a:pt x="130" y="392"/>
                      <a:pt x="140" y="353"/>
                      <a:pt x="140" y="350"/>
                    </a:cubicBezTo>
                    <a:cubicBezTo>
                      <a:pt x="140" y="342"/>
                      <a:pt x="133" y="342"/>
                      <a:pt x="130" y="342"/>
                    </a:cubicBezTo>
                    <a:cubicBezTo>
                      <a:pt x="120" y="342"/>
                      <a:pt x="120" y="345"/>
                      <a:pt x="117" y="358"/>
                    </a:cubicBezTo>
                    <a:cubicBezTo>
                      <a:pt x="109" y="389"/>
                      <a:pt x="96" y="430"/>
                      <a:pt x="68" y="430"/>
                    </a:cubicBezTo>
                    <a:cubicBezTo>
                      <a:pt x="52" y="430"/>
                      <a:pt x="47" y="415"/>
                      <a:pt x="47" y="399"/>
                    </a:cubicBezTo>
                    <a:cubicBezTo>
                      <a:pt x="47" y="392"/>
                      <a:pt x="49" y="379"/>
                      <a:pt x="52" y="373"/>
                    </a:cubicBezTo>
                    <a:cubicBezTo>
                      <a:pt x="81" y="255"/>
                      <a:pt x="111" y="137"/>
                      <a:pt x="140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572C-893C-F748-F552-06D32877BF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Prirodno širenje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A39CA-B1BC-21AD-32FD-7FBDB9875F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Spektralna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je </a:t>
            </a:r>
            <a:r>
              <a:rPr lang="en-US" dirty="0" err="1"/>
              <a:t>sama</a:t>
            </a:r>
            <a:r>
              <a:rPr lang="en-US" dirty="0"/>
              <a:t> po </a:t>
            </a:r>
            <a:r>
              <a:rPr lang="en-US" dirty="0" err="1"/>
              <a:t>sebi</a:t>
            </a:r>
            <a:r>
              <a:rPr lang="en-US" dirty="0"/>
              <a:t> </a:t>
            </a:r>
            <a:r>
              <a:rPr lang="en-US" dirty="0" err="1"/>
              <a:t>proširena</a:t>
            </a:r>
            <a:r>
              <a:rPr lang="en-US" dirty="0"/>
              <a:t> (</a:t>
            </a:r>
            <a:r>
              <a:rPr lang="en-US" dirty="0" err="1"/>
              <a:t>elektron</a:t>
            </a:r>
            <a:r>
              <a:rPr lang="en-US" dirty="0"/>
              <a:t> </a:t>
            </a:r>
            <a:r>
              <a:rPr lang="en-US" dirty="0" err="1"/>
              <a:t>gubi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</a:t>
            </a:r>
            <a:r>
              <a:rPr lang="en-US" dirty="0" err="1"/>
              <a:t>oscilovanjem</a:t>
            </a:r>
            <a:r>
              <a:rPr lang="en-US" dirty="0"/>
              <a:t> pa je </a:t>
            </a:r>
            <a:r>
              <a:rPr lang="en-US" dirty="0" err="1"/>
              <a:t>oscilovanje</a:t>
            </a:r>
            <a:r>
              <a:rPr lang="en-US" dirty="0"/>
              <a:t> </a:t>
            </a:r>
            <a:r>
              <a:rPr lang="en-US" dirty="0" err="1"/>
              <a:t>prigušeno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Znači</a:t>
            </a:r>
            <a:r>
              <a:rPr lang="en-US" dirty="0"/>
              <a:t> da </a:t>
            </a:r>
            <a:r>
              <a:rPr lang="en-US" b="1" dirty="0" err="1"/>
              <a:t>nije</a:t>
            </a:r>
            <a:r>
              <a:rPr lang="en-US" b="1" dirty="0"/>
              <a:t> </a:t>
            </a:r>
            <a:r>
              <a:rPr lang="en-US" dirty="0"/>
              <a:t>delta </a:t>
            </a:r>
            <a:r>
              <a:rPr lang="en-US" dirty="0" err="1"/>
              <a:t>funkcija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širenje</a:t>
            </a:r>
            <a:r>
              <a:rPr lang="en-US" dirty="0"/>
              <a:t> se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zove</a:t>
            </a:r>
            <a:r>
              <a:rPr lang="en-US" dirty="0"/>
              <a:t> </a:t>
            </a:r>
            <a:r>
              <a:rPr lang="en-US" b="1" dirty="0" err="1"/>
              <a:t>prirodno</a:t>
            </a:r>
            <a:r>
              <a:rPr lang="en-US" b="1" dirty="0"/>
              <a:t> </a:t>
            </a:r>
            <a:r>
              <a:rPr lang="en-US" b="1" dirty="0" err="1"/>
              <a:t>širenje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atomi</a:t>
            </a:r>
            <a:r>
              <a:rPr lang="en-US" dirty="0"/>
              <a:t> </a:t>
            </a:r>
            <a:r>
              <a:rPr lang="en-US" dirty="0" err="1"/>
              <a:t>sami</a:t>
            </a:r>
            <a:r>
              <a:rPr lang="en-US" dirty="0"/>
              <a:t> po </a:t>
            </a:r>
            <a:r>
              <a:rPr lang="en-US" dirty="0" err="1"/>
              <a:t>sebi</a:t>
            </a:r>
            <a:r>
              <a:rPr lang="en-US" dirty="0"/>
              <a:t> </a:t>
            </a:r>
            <a:r>
              <a:rPr lang="en-US" dirty="0" err="1"/>
              <a:t>emituju</a:t>
            </a:r>
            <a:r>
              <a:rPr lang="en-US" dirty="0"/>
              <a:t> / </a:t>
            </a:r>
            <a:r>
              <a:rPr lang="en-US" dirty="0" err="1"/>
              <a:t>apsorbuju</a:t>
            </a:r>
            <a:r>
              <a:rPr lang="en-US" dirty="0"/>
              <a:t> </a:t>
            </a:r>
            <a:r>
              <a:rPr lang="en-US" dirty="0" err="1"/>
              <a:t>proširene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). </a:t>
            </a:r>
            <a:r>
              <a:rPr lang="en-US" dirty="0" err="1"/>
              <a:t>Kvantna</a:t>
            </a:r>
            <a:r>
              <a:rPr lang="en-US" dirty="0"/>
              <a:t> “</a:t>
            </a:r>
            <a:r>
              <a:rPr lang="en-US" dirty="0" err="1"/>
              <a:t>adaptacija</a:t>
            </a:r>
            <a:r>
              <a:rPr lang="en-US" dirty="0"/>
              <a:t>” 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izraza</a:t>
            </a:r>
            <a:r>
              <a:rPr lang="en-US" dirty="0"/>
              <a:t> bi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ovakva</a:t>
            </a:r>
            <a:r>
              <a:rPr lang="en-US" dirty="0"/>
              <a:t>: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CEF2437-FEC7-1A39-04A5-4636E81A9F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23400" y="2887200"/>
            <a:ext cx="8229600" cy="23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876B3-35CD-891A-0477-EF28A88BB616}"/>
              </a:ext>
            </a:extLst>
          </p:cNvPr>
          <p:cNvSpPr txBox="1"/>
          <p:nvPr/>
        </p:nvSpPr>
        <p:spPr>
          <a:xfrm>
            <a:off x="685799" y="4791240"/>
            <a:ext cx="2286000" cy="56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Populacija donjeg nivoa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F999B-9EA6-7DE5-87BF-7FAB774DCC8C}"/>
              </a:ext>
            </a:extLst>
          </p:cNvPr>
          <p:cNvSpPr txBox="1"/>
          <p:nvPr/>
        </p:nvSpPr>
        <p:spPr>
          <a:xfrm>
            <a:off x="3200400" y="4791240"/>
            <a:ext cx="2286000" cy="329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“Snaga oscilatora”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43F2235E-0208-0F56-F535-086F265221F9}"/>
              </a:ext>
            </a:extLst>
          </p:cNvPr>
          <p:cNvSpPr/>
          <p:nvPr/>
        </p:nvSpPr>
        <p:spPr>
          <a:xfrm flipV="1">
            <a:off x="1371599" y="3657600"/>
            <a:ext cx="3200401" cy="1143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47BF0AAC-48A6-E558-B781-C7FDA9B578AD}"/>
              </a:ext>
            </a:extLst>
          </p:cNvPr>
          <p:cNvSpPr/>
          <p:nvPr/>
        </p:nvSpPr>
        <p:spPr>
          <a:xfrm flipV="1">
            <a:off x="4572000" y="3886200"/>
            <a:ext cx="457200" cy="9144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C43B-8F8B-C7D4-4887-36592E3F38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Prirodna širina energetskih nivoa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16D52B3-4823-AA64-0516-7A5D097DCF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43000"/>
            <a:ext cx="10076400" cy="423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B862-315A-354D-5878-3AC966B201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Doplerov(sk)o širenje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5D5F37F-EE50-3B74-EE76-1C12D82AAE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959" y="733679"/>
            <a:ext cx="7086600" cy="392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87FE61-EE9D-FA8D-8CF4-DC10E43EBE03}"/>
              </a:ext>
            </a:extLst>
          </p:cNvPr>
          <p:cNvSpPr txBox="1"/>
          <p:nvPr/>
        </p:nvSpPr>
        <p:spPr>
          <a:xfrm>
            <a:off x="457559" y="4620600"/>
            <a:ext cx="8873865" cy="82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Raspodela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brzina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atoma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pravac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vizure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prati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Gausovu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raspodelu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. Kada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sumiramo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emisiju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po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svim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česticama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,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koeficijent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emisije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će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takodje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imati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Gausovsku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raspodelu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(pod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pretpostavkom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da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svaki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atom, u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stanju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mirovanja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emituje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kao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delta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funkcija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AD02-B297-A77C-43E9-22769844DA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Doplerov(sk)o širenje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E8603A6-7F51-E82B-63CD-A9335E2D26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959" y="733679"/>
            <a:ext cx="7086600" cy="392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EBCD2-68AA-5379-0C26-E8AB2041C828}"/>
              </a:ext>
            </a:extLst>
          </p:cNvPr>
          <p:cNvSpPr txBox="1"/>
          <p:nvPr/>
        </p:nvSpPr>
        <p:spPr>
          <a:xfrm>
            <a:off x="457559" y="5029200"/>
            <a:ext cx="8915399" cy="408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1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Za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tablu</a:t>
            </a:r>
            <a:r>
              <a:rPr lang="en-US" sz="1600" b="1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: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Ubedimo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se da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isti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argument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kao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na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prošlom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slajdu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važi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za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apsorpciju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F4EC-BEA7-8BC4-B4CA-B326103B8C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Drugi način da ovo zapišemo bi bio: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8411B-FDD2-A8CD-AF58-FFA74F1E8B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08463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Svaki</a:t>
            </a:r>
            <a:r>
              <a:rPr lang="en-US" dirty="0"/>
              <a:t> atom </a:t>
            </a:r>
            <a:r>
              <a:rPr lang="en-US" dirty="0" err="1"/>
              <a:t>emituje</a:t>
            </a:r>
            <a:r>
              <a:rPr lang="en-US" dirty="0"/>
              <a:t> / </a:t>
            </a:r>
            <a:r>
              <a:rPr lang="en-US" dirty="0" err="1"/>
              <a:t>apsorbuje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delta </a:t>
            </a:r>
            <a:r>
              <a:rPr lang="en-US" dirty="0" err="1"/>
              <a:t>funkcija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Ali mi </a:t>
            </a:r>
            <a:r>
              <a:rPr lang="en-US" dirty="0" err="1"/>
              <a:t>gledamo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statistički</a:t>
            </a:r>
            <a:r>
              <a:rPr lang="en-US" dirty="0"/>
              <a:t> </a:t>
            </a:r>
            <a:r>
              <a:rPr lang="en-US" dirty="0" err="1"/>
              <a:t>ansambl</a:t>
            </a:r>
            <a:r>
              <a:rPr lang="en-US" dirty="0"/>
              <a:t> </a:t>
            </a:r>
            <a:r>
              <a:rPr lang="en-US" dirty="0" err="1"/>
              <a:t>atoma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Ovako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Gausijan</a:t>
            </a: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21166DD-AFD8-3B8C-CF7F-36A4EB6C12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18640" y="2971080"/>
            <a:ext cx="4694040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7F422-155B-6A55-7C51-9BCF1662D420}"/>
              </a:ext>
            </a:extLst>
          </p:cNvPr>
          <p:cNvSpPr txBox="1"/>
          <p:nvPr/>
        </p:nvSpPr>
        <p:spPr>
          <a:xfrm>
            <a:off x="456839" y="3856679"/>
            <a:ext cx="2513879" cy="606247"/>
          </a:xfrm>
          <a:prstGeom prst="rect">
            <a:avLst/>
          </a:pr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square" lIns="104400" tIns="59400" rIns="104400" bIns="594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Ukupan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/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prosečni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profil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spektralne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linije</a:t>
            </a:r>
            <a:endParaRPr lang="en-US" sz="1600" b="0" i="0" u="none" strike="noStrike" kern="1200" cap="none" dirty="0">
              <a:ln>
                <a:noFill/>
              </a:ln>
              <a:latin typeface="Rubik Light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B122B-42A4-D750-D31F-0B0C3C68BED1}"/>
              </a:ext>
            </a:extLst>
          </p:cNvPr>
          <p:cNvSpPr txBox="1"/>
          <p:nvPr/>
        </p:nvSpPr>
        <p:spPr>
          <a:xfrm>
            <a:off x="3692160" y="2054973"/>
            <a:ext cx="2447640" cy="849391"/>
          </a:xfrm>
          <a:prstGeom prst="rect">
            <a:avLst/>
          </a:pr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square" lIns="104400" tIns="59400" rIns="104400" bIns="594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Delta funkcija, pomerena usled Doplerovog efekta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F8A99-787B-FA23-3864-A9D6C1E5781D}"/>
              </a:ext>
            </a:extLst>
          </p:cNvPr>
          <p:cNvSpPr txBox="1"/>
          <p:nvPr/>
        </p:nvSpPr>
        <p:spPr>
          <a:xfrm>
            <a:off x="6139800" y="3761640"/>
            <a:ext cx="2447640" cy="849391"/>
          </a:xfrm>
          <a:prstGeom prst="rect">
            <a:avLst/>
          </a:pr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square" lIns="104400" tIns="59400" rIns="104400" bIns="594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Verovatnoća da atom ima odgovarajuću brzinu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C139-7D0B-6318-A9FE-D9621FA3DC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Gausovski profil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8C0F4-C092-3C50-AADE-14D276F588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Ukoliko</a:t>
            </a:r>
            <a:r>
              <a:rPr lang="en-US" dirty="0"/>
              <a:t> je </a:t>
            </a:r>
            <a:r>
              <a:rPr lang="en-US" dirty="0" err="1"/>
              <a:t>prirodno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malo</a:t>
            </a:r>
            <a:r>
              <a:rPr lang="en-US" dirty="0"/>
              <a:t> / </a:t>
            </a:r>
            <a:r>
              <a:rPr lang="en-US" dirty="0" err="1"/>
              <a:t>zanemarljivo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Doplerovo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, </a:t>
            </a:r>
            <a:r>
              <a:rPr lang="en-US" dirty="0" err="1"/>
              <a:t>oblik</a:t>
            </a:r>
            <a:r>
              <a:rPr lang="en-US" dirty="0"/>
              <a:t> </a:t>
            </a:r>
            <a:r>
              <a:rPr lang="en-US" dirty="0" err="1"/>
              <a:t>apsorpcionog</a:t>
            </a:r>
            <a:r>
              <a:rPr lang="en-US" dirty="0"/>
              <a:t> </a:t>
            </a:r>
            <a:r>
              <a:rPr lang="en-US" dirty="0" err="1"/>
              <a:t>profila</a:t>
            </a:r>
            <a:r>
              <a:rPr lang="en-US" dirty="0"/>
              <a:t> </a:t>
            </a:r>
            <a:r>
              <a:rPr lang="en-US" dirty="0" err="1"/>
              <a:t>spektralne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je </a:t>
            </a:r>
            <a:r>
              <a:rPr lang="en-US" dirty="0" err="1"/>
              <a:t>Gausijan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Gde</a:t>
            </a:r>
            <a:r>
              <a:rPr lang="en-US" dirty="0"/>
              <a:t> je: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sledi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Maksvelove</a:t>
            </a:r>
            <a:r>
              <a:rPr lang="en-US" dirty="0"/>
              <a:t> </a:t>
            </a:r>
            <a:r>
              <a:rPr lang="en-US" dirty="0" err="1"/>
              <a:t>raspodele</a:t>
            </a:r>
            <a:r>
              <a:rPr lang="en-US" dirty="0"/>
              <a:t> po </a:t>
            </a:r>
            <a:r>
              <a:rPr lang="en-US" dirty="0" err="1"/>
              <a:t>brzinama</a:t>
            </a: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0B7D56B-59F0-B2A6-7045-19AC6FD870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38440" y="1653480"/>
            <a:ext cx="2999880" cy="81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F3786FCB-2D5E-B864-CEC2-3C57A6E85CC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90479" y="3301920"/>
            <a:ext cx="3295440" cy="7617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8CF598-4372-4AD4-3249-47D8DE991377}"/>
              </a:ext>
            </a:extLst>
          </p:cNvPr>
          <p:cNvSpPr txBox="1"/>
          <p:nvPr/>
        </p:nvSpPr>
        <p:spPr>
          <a:xfrm>
            <a:off x="6630120" y="4431240"/>
            <a:ext cx="2564060" cy="606247"/>
          </a:xfrm>
          <a:prstGeom prst="rect">
            <a:avLst/>
          </a:pr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square" lIns="104400" tIns="59400" rIns="104400" bIns="594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Masa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emitujuće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/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apsorbujuće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čestice</a:t>
            </a:r>
            <a:endParaRPr lang="en-US" sz="1600" b="0" i="0" u="none" strike="noStrike" kern="1200" cap="none" dirty="0">
              <a:ln>
                <a:noFill/>
              </a:ln>
              <a:latin typeface="Rubik Light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800F6392-1FE6-5E83-47C7-EE6632280C8B}"/>
              </a:ext>
            </a:extLst>
          </p:cNvPr>
          <p:cNvSpPr/>
          <p:nvPr/>
        </p:nvSpPr>
        <p:spPr>
          <a:xfrm flipH="1" flipV="1">
            <a:off x="6400799" y="4114800"/>
            <a:ext cx="457201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FF12-E339-04EA-EC86-9CF365C19C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Mikroturbulentna brzina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45883-4A21-5DDE-F498-437EE416DB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Ispostavlja</a:t>
            </a:r>
            <a:r>
              <a:rPr lang="en-US" dirty="0"/>
              <a:t> se da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posmatrane</a:t>
            </a:r>
            <a:r>
              <a:rPr lang="en-US" dirty="0"/>
              <a:t> “u </a:t>
            </a:r>
            <a:r>
              <a:rPr lang="en-US" dirty="0" err="1"/>
              <a:t>prirodi</a:t>
            </a:r>
            <a:r>
              <a:rPr lang="en-US" dirty="0"/>
              <a:t>”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veću</a:t>
            </a:r>
            <a:r>
              <a:rPr lang="en-US" dirty="0"/>
              <a:t> </a:t>
            </a:r>
            <a:r>
              <a:rPr lang="en-US" dirty="0" err="1"/>
              <a:t>širinu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predvidja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(Ovo </a:t>
            </a:r>
            <a:r>
              <a:rPr lang="en-US" dirty="0" err="1"/>
              <a:t>znamo</a:t>
            </a:r>
            <a:r>
              <a:rPr lang="en-US" dirty="0"/>
              <a:t> </a:t>
            </a:r>
            <a:r>
              <a:rPr lang="en-US" dirty="0" err="1"/>
              <a:t>zato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osetljive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 ne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širenja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!)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Mikroturbulentna</a:t>
            </a:r>
            <a:r>
              <a:rPr lang="en-US" dirty="0"/>
              <a:t> :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brzine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skalama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ne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vidimo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manje</a:t>
            </a:r>
            <a:r>
              <a:rPr lang="en-US" dirty="0"/>
              <a:t> od </a:t>
            </a:r>
            <a:r>
              <a:rPr lang="en-US" dirty="0" err="1"/>
              <a:t>srednje</a:t>
            </a:r>
            <a:r>
              <a:rPr lang="en-US" dirty="0"/>
              <a:t> </a:t>
            </a:r>
            <a:r>
              <a:rPr lang="en-US" dirty="0" err="1"/>
              <a:t>slobodne</a:t>
            </a:r>
            <a:r>
              <a:rPr lang="en-US" dirty="0"/>
              <a:t> </a:t>
            </a:r>
            <a:r>
              <a:rPr lang="en-US" dirty="0" err="1"/>
              <a:t>putanje</a:t>
            </a:r>
            <a:r>
              <a:rPr lang="en-US" dirty="0"/>
              <a:t> </a:t>
            </a:r>
            <a:r>
              <a:rPr lang="en-US" dirty="0" err="1"/>
              <a:t>fotona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Doplerova</a:t>
            </a:r>
            <a:r>
              <a:rPr lang="en-US" dirty="0"/>
              <a:t> </a:t>
            </a:r>
            <a:r>
              <a:rPr lang="en-US" dirty="0" err="1"/>
              <a:t>brzina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postaje</a:t>
            </a:r>
            <a:r>
              <a:rPr lang="en-US" dirty="0"/>
              <a:t>: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040C3AD-E958-5A3E-9935-E128B3D44A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57120" y="3445920"/>
            <a:ext cx="3962160" cy="7617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C174E-E3CE-4CC4-369B-A2B85AB46380}"/>
              </a:ext>
            </a:extLst>
          </p:cNvPr>
          <p:cNvSpPr txBox="1"/>
          <p:nvPr/>
        </p:nvSpPr>
        <p:spPr>
          <a:xfrm>
            <a:off x="6858000" y="4888440"/>
            <a:ext cx="2513880" cy="369360"/>
          </a:xfrm>
          <a:prstGeom prst="rect">
            <a:avLst/>
          </a:pr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04400" tIns="59400" rIns="104400" bIns="594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Mikroturbulentna brzina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59CB805A-F844-AFB0-D168-05BB8BA7908F}"/>
              </a:ext>
            </a:extLst>
          </p:cNvPr>
          <p:cNvSpPr/>
          <p:nvPr/>
        </p:nvSpPr>
        <p:spPr>
          <a:xfrm flipH="1" flipV="1">
            <a:off x="7086600" y="4114800"/>
            <a:ext cx="457199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3F0B-E1FF-550D-481C-78BAB6C7FA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Sudarno širenje – širenje pritiskom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6877222-3ED7-7A2A-F165-6C86A30F61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43000" y="773280"/>
            <a:ext cx="8000999" cy="489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D476-D6CC-29EB-85C3-B3F457CA06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Ukupan apsorpcioni profil linije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99570-717D-2B5C-852B-572E367ED3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Ispostavlja</a:t>
            </a:r>
            <a:r>
              <a:rPr lang="en-US" dirty="0"/>
              <a:t> se da </a:t>
            </a:r>
            <a:r>
              <a:rPr lang="en-US" dirty="0" err="1"/>
              <a:t>sudarno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takodje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tretiramo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prigušenje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Tako da </a:t>
            </a:r>
            <a:r>
              <a:rPr lang="en-US" dirty="0" err="1"/>
              <a:t>ukupan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postaje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najčešće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oblik</a:t>
            </a:r>
            <a:r>
              <a:rPr lang="en-US" dirty="0"/>
              <a:t> Voigt-</a:t>
            </a:r>
            <a:r>
              <a:rPr lang="en-US" dirty="0" err="1"/>
              <a:t>ove</a:t>
            </a:r>
            <a:r>
              <a:rPr lang="en-US" dirty="0"/>
              <a:t> (</a:t>
            </a:r>
            <a:r>
              <a:rPr lang="en-US" dirty="0" err="1"/>
              <a:t>Fojtove</a:t>
            </a:r>
            <a:r>
              <a:rPr lang="en-US" dirty="0"/>
              <a:t>) </a:t>
            </a:r>
            <a:r>
              <a:rPr lang="en-US" dirty="0" err="1"/>
              <a:t>funkcije</a:t>
            </a: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2918B94-FAD2-0827-4B9E-9A2B6D9DC1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09760" y="1398600"/>
            <a:ext cx="3657240" cy="752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3CE96-7E9D-FA3A-BF30-92ECBEE59382}"/>
              </a:ext>
            </a:extLst>
          </p:cNvPr>
          <p:cNvSpPr txBox="1"/>
          <p:nvPr/>
        </p:nvSpPr>
        <p:spPr>
          <a:xfrm>
            <a:off x="686519" y="3745440"/>
            <a:ext cx="1599480" cy="369360"/>
          </a:xfrm>
          <a:prstGeom prst="rect">
            <a:avLst/>
          </a:pr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04400" tIns="59400" rIns="104400" bIns="594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Ukupan profil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553B4362-3CF9-79FE-A233-50B62C74AE2E}"/>
              </a:ext>
            </a:extLst>
          </p:cNvPr>
          <p:cNvSpPr/>
          <p:nvPr/>
        </p:nvSpPr>
        <p:spPr>
          <a:xfrm flipH="1">
            <a:off x="6172200" y="1600200"/>
            <a:ext cx="114300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AE5B1404-F2B1-29A4-B23D-938034BD568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09880" y="3146759"/>
            <a:ext cx="2456999" cy="3520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DD24-8737-9850-ACC7-AE6A53BFFCF3}"/>
              </a:ext>
            </a:extLst>
          </p:cNvPr>
          <p:cNvSpPr txBox="1"/>
          <p:nvPr/>
        </p:nvSpPr>
        <p:spPr>
          <a:xfrm>
            <a:off x="6630120" y="3745440"/>
            <a:ext cx="1599480" cy="369360"/>
          </a:xfrm>
          <a:prstGeom prst="rect">
            <a:avLst/>
          </a:pr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04400" tIns="59400" rIns="104400" bIns="594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Lorencov profil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CE7F8-9E12-94B5-06DC-42B85FDC21DE}"/>
              </a:ext>
            </a:extLst>
          </p:cNvPr>
          <p:cNvSpPr txBox="1"/>
          <p:nvPr/>
        </p:nvSpPr>
        <p:spPr>
          <a:xfrm>
            <a:off x="3657600" y="3745440"/>
            <a:ext cx="1600200" cy="369360"/>
          </a:xfrm>
          <a:prstGeom prst="rect">
            <a:avLst/>
          </a:pr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04400" tIns="59400" rIns="104400" bIns="594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Doplerov profil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DCD6C-264B-BB67-0F25-C7C057B01712}"/>
              </a:ext>
            </a:extLst>
          </p:cNvPr>
          <p:cNvSpPr txBox="1"/>
          <p:nvPr/>
        </p:nvSpPr>
        <p:spPr>
          <a:xfrm>
            <a:off x="4800600" y="2514600"/>
            <a:ext cx="1371599" cy="369360"/>
          </a:xfrm>
          <a:prstGeom prst="rect">
            <a:avLst/>
          </a:pr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04400" tIns="59400" rIns="104400" bIns="594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Konvolucija</a:t>
            </a: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A06F9291-0F79-4725-8118-DE8A2648D5C1}"/>
              </a:ext>
            </a:extLst>
          </p:cNvPr>
          <p:cNvSpPr/>
          <p:nvPr/>
        </p:nvSpPr>
        <p:spPr>
          <a:xfrm flipH="1" flipV="1">
            <a:off x="6400799" y="3429000"/>
            <a:ext cx="457201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39DC52B2-27AE-7481-41B8-194DA8FC9ED7}"/>
              </a:ext>
            </a:extLst>
          </p:cNvPr>
          <p:cNvSpPr/>
          <p:nvPr/>
        </p:nvSpPr>
        <p:spPr>
          <a:xfrm>
            <a:off x="5715000" y="2883959"/>
            <a:ext cx="0" cy="262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A0F69AE4-C4C8-4BE5-4A80-3C05330BC96D}"/>
              </a:ext>
            </a:extLst>
          </p:cNvPr>
          <p:cNvSpPr/>
          <p:nvPr/>
        </p:nvSpPr>
        <p:spPr>
          <a:xfrm flipV="1">
            <a:off x="5029200" y="3498840"/>
            <a:ext cx="228600" cy="15876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6D84BCA6-B52F-5689-85A4-5AA43AC66A63}"/>
              </a:ext>
            </a:extLst>
          </p:cNvPr>
          <p:cNvSpPr/>
          <p:nvPr/>
        </p:nvSpPr>
        <p:spPr>
          <a:xfrm flipV="1">
            <a:off x="2057400" y="3429000"/>
            <a:ext cx="160020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BCAD-99C8-D53E-E670-161667E853F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8BF2A-32CB-5457-C5F1-A4450464EC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Spektralne linije nam daju uvid u (relativno) veliki opseg dubina na malom opsegu talasnih dužina. Razlog za to je jaka zavisnost neprozračnosti od talasne dužine.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79EEC65-C2E5-105A-0AF0-681A6DB4E5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5170" y="2034235"/>
            <a:ext cx="9238785" cy="306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0C3F-2C7B-DFC6-F33C-6307134B0D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Voigtov profil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3C4ED-04E1-1C4C-B502-00133ABCE9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383796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Je </a:t>
            </a:r>
            <a:r>
              <a:rPr lang="en-US" dirty="0" err="1"/>
              <a:t>nešto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Gausijana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Lorencijana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Ima </a:t>
            </a:r>
            <a:r>
              <a:rPr lang="en-US" dirty="0" err="1"/>
              <a:t>relativno</a:t>
            </a:r>
            <a:r>
              <a:rPr lang="en-US" dirty="0"/>
              <a:t> “</a:t>
            </a:r>
            <a:r>
              <a:rPr lang="en-US" dirty="0" err="1"/>
              <a:t>oblo</a:t>
            </a:r>
            <a:r>
              <a:rPr lang="en-US" dirty="0"/>
              <a:t>” </a:t>
            </a:r>
            <a:r>
              <a:rPr lang="en-US" dirty="0" err="1"/>
              <a:t>jezgro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Gausijan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jaka</a:t>
            </a:r>
            <a:r>
              <a:rPr lang="en-US" dirty="0"/>
              <a:t> </a:t>
            </a:r>
            <a:r>
              <a:rPr lang="en-US" dirty="0" err="1"/>
              <a:t>krila</a:t>
            </a:r>
            <a:r>
              <a:rPr lang="en-US" dirty="0"/>
              <a:t>, </a:t>
            </a:r>
            <a:r>
              <a:rPr lang="en-US" dirty="0" err="1"/>
              <a:t>sličnija</a:t>
            </a:r>
            <a:r>
              <a:rPr lang="en-US" dirty="0"/>
              <a:t> </a:t>
            </a:r>
            <a:r>
              <a:rPr lang="en-US" dirty="0" err="1"/>
              <a:t>lorencovoj</a:t>
            </a:r>
            <a:r>
              <a:rPr lang="en-US" dirty="0"/>
              <a:t> </a:t>
            </a:r>
            <a:r>
              <a:rPr lang="en-US" dirty="0" err="1"/>
              <a:t>funkciji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Za </a:t>
            </a:r>
            <a:r>
              <a:rPr lang="en-US" dirty="0" err="1"/>
              <a:t>većinu</a:t>
            </a:r>
            <a:r>
              <a:rPr lang="en-US" dirty="0"/>
              <a:t> </a:t>
            </a:r>
            <a:r>
              <a:rPr lang="en-US" dirty="0" err="1"/>
              <a:t>spektralnih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, </a:t>
            </a:r>
            <a:r>
              <a:rPr lang="en-US" dirty="0" err="1"/>
              <a:t>Voigtov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je </a:t>
            </a:r>
            <a:r>
              <a:rPr lang="en-US" dirty="0" err="1"/>
              <a:t>odlična</a:t>
            </a:r>
            <a:r>
              <a:rPr lang="en-US" dirty="0"/>
              <a:t> </a:t>
            </a:r>
            <a:r>
              <a:rPr lang="en-US" dirty="0" err="1"/>
              <a:t>aproksimacija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videti</a:t>
            </a:r>
            <a:r>
              <a:rPr lang="en-US" dirty="0"/>
              <a:t> </a:t>
            </a:r>
            <a:r>
              <a:rPr lang="en-US" dirty="0" err="1"/>
              <a:t>uskoro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vežbama</a:t>
            </a: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44042AC-15EB-AE09-3FF0-06E3293493A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6200" y="685799"/>
            <a:ext cx="609588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3CB2-3DB7-6DE0-CA3B-6EC80F7E1E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Sada znamo da izračunamo koeficijente apsorpcije i emisije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EA464-347C-6E99-0560-C735E120DB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2743199"/>
            <a:ext cx="9685440" cy="261720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Obratite</a:t>
            </a:r>
            <a:r>
              <a:rPr lang="en-US" dirty="0"/>
              <a:t> </a:t>
            </a:r>
            <a:r>
              <a:rPr lang="en-US" dirty="0" err="1"/>
              <a:t>pažnju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naseljenosti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oblik</a:t>
            </a:r>
            <a:r>
              <a:rPr lang="en-US" dirty="0"/>
              <a:t> </a:t>
            </a:r>
            <a:r>
              <a:rPr lang="en-US" dirty="0" err="1"/>
              <a:t>profila</a:t>
            </a:r>
            <a:r>
              <a:rPr lang="en-US" dirty="0"/>
              <a:t> </a:t>
            </a:r>
            <a:r>
              <a:rPr lang="en-US" dirty="0" err="1"/>
              <a:t>zavisni</a:t>
            </a:r>
            <a:r>
              <a:rPr lang="en-US" dirty="0"/>
              <a:t> od temperature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pritiska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Oblik</a:t>
            </a:r>
            <a:r>
              <a:rPr lang="en-US" dirty="0"/>
              <a:t> </a:t>
            </a:r>
            <a:r>
              <a:rPr lang="en-US" dirty="0" err="1"/>
              <a:t>profila</a:t>
            </a:r>
            <a:r>
              <a:rPr lang="en-US" dirty="0"/>
              <a:t> </a:t>
            </a:r>
            <a:r>
              <a:rPr lang="en-US" dirty="0" err="1"/>
              <a:t>takodje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</a:t>
            </a:r>
            <a:r>
              <a:rPr lang="en-US" dirty="0" err="1"/>
              <a:t>brzine</a:t>
            </a:r>
            <a:r>
              <a:rPr lang="en-US" dirty="0"/>
              <a:t>.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pomeren</a:t>
            </a:r>
            <a:r>
              <a:rPr lang="en-US" dirty="0"/>
              <a:t>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makroskopskog</a:t>
            </a:r>
            <a:r>
              <a:rPr lang="en-US" dirty="0"/>
              <a:t> </a:t>
            </a:r>
            <a:r>
              <a:rPr lang="en-US" dirty="0" err="1"/>
              <a:t>kretanja</a:t>
            </a:r>
            <a:r>
              <a:rPr lang="en-US" dirty="0"/>
              <a:t> </a:t>
            </a:r>
            <a:r>
              <a:rPr lang="en-US" dirty="0" err="1"/>
              <a:t>atmosfere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Potrebno</a:t>
            </a:r>
            <a:r>
              <a:rPr lang="en-US" dirty="0"/>
              <a:t> je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koeficijente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u </a:t>
            </a:r>
            <a:r>
              <a:rPr lang="en-US" dirty="0" err="1"/>
              <a:t>celoj</a:t>
            </a:r>
            <a:r>
              <a:rPr lang="en-US" dirty="0"/>
              <a:t> </a:t>
            </a:r>
            <a:r>
              <a:rPr lang="en-US" dirty="0" err="1"/>
              <a:t>atmosferi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rešimo</a:t>
            </a:r>
            <a:r>
              <a:rPr lang="en-US" dirty="0"/>
              <a:t> JPZ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Naseljenosti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re</a:t>
            </a:r>
            <a:r>
              <a:rPr lang="sr-Latn-RS" dirty="0"/>
              <a:t>šili u prvom delu kursa, koristeći Sahinu i Bolcmanovu raspo</a:t>
            </a:r>
            <a:r>
              <a:rPr lang="en-US" dirty="0" err="1"/>
              <a:t>delu</a:t>
            </a:r>
            <a:r>
              <a:rPr lang="en-US" dirty="0"/>
              <a:t>. Vide</a:t>
            </a:r>
            <a:r>
              <a:rPr lang="sr-Latn-RS" dirty="0"/>
              <a:t>ćemo da je kod ne-LTR linija to komplikovanije.</a:t>
            </a: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9AC9CDB-28D0-4C05-CBD4-CB4B6F7F30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81720" y="914400"/>
            <a:ext cx="4533480" cy="166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A3A4-4C96-4407-2773-E812BB20DE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Oblici spektralnih linija - primeri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188005B-5DC9-C7A9-0CEF-E6A9841A0E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66400" y="697680"/>
            <a:ext cx="5943600" cy="497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63E2-7D86-9687-B22E-44B2FEEFD7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Oblici spektralnih linija - primeri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2AC643F-1560-58DD-27FC-264605C0C31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00400" y="1648080"/>
            <a:ext cx="6744240" cy="31525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55BD9-1989-15FC-FEB5-DF80AC76F2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560" y="1022400"/>
            <a:ext cx="33800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Izračunati</a:t>
            </a:r>
            <a:r>
              <a:rPr lang="en-US" dirty="0"/>
              <a:t> </a:t>
            </a:r>
            <a:r>
              <a:rPr lang="en-US" dirty="0" err="1"/>
              <a:t>oblik</a:t>
            </a:r>
            <a:r>
              <a:rPr lang="en-US" dirty="0"/>
              <a:t> Mg I b2 </a:t>
            </a:r>
            <a:r>
              <a:rPr lang="en-US" dirty="0" err="1"/>
              <a:t>spektralne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Vukadinović et al. (2022)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Vidimo</a:t>
            </a:r>
            <a:r>
              <a:rPr lang="en-US" dirty="0"/>
              <a:t> da se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dosta</a:t>
            </a:r>
            <a:r>
              <a:rPr lang="en-US" dirty="0"/>
              <a:t> dobro </a:t>
            </a:r>
            <a:r>
              <a:rPr lang="en-US" dirty="0" err="1"/>
              <a:t>slažu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posmatranjima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govori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 </a:t>
            </a:r>
            <a:r>
              <a:rPr lang="en-US" dirty="0" err="1"/>
              <a:t>modelima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 </a:t>
            </a:r>
            <a:r>
              <a:rPr lang="en-US" dirty="0" err="1"/>
              <a:t>našem</a:t>
            </a:r>
            <a:r>
              <a:rPr lang="en-US" dirty="0"/>
              <a:t> </a:t>
            </a:r>
            <a:r>
              <a:rPr lang="en-US" dirty="0" err="1"/>
              <a:t>poznavanju</a:t>
            </a:r>
            <a:r>
              <a:rPr lang="en-US" dirty="0"/>
              <a:t> </a:t>
            </a:r>
            <a:r>
              <a:rPr lang="en-US" dirty="0" err="1"/>
              <a:t>atomskih</a:t>
            </a:r>
            <a:r>
              <a:rPr lang="en-US" dirty="0"/>
              <a:t> </a:t>
            </a:r>
            <a:r>
              <a:rPr lang="en-US" dirty="0" err="1"/>
              <a:t>konstanti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o </a:t>
            </a:r>
            <a:r>
              <a:rPr lang="en-US" dirty="0" err="1"/>
              <a:t>kojima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pričali</a:t>
            </a:r>
            <a:r>
              <a:rPr lang="en-US" dirty="0"/>
              <a:t> </a:t>
            </a:r>
            <a:r>
              <a:rPr lang="en-US" dirty="0" err="1"/>
              <a:t>danas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07C4-32EC-D8A6-4FE5-1E6D618727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Zeeman-ov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A4572-8CA5-5FEF-3036-29003F2861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prisustvu</a:t>
            </a:r>
            <a:r>
              <a:rPr lang="en-US" dirty="0"/>
              <a:t> </a:t>
            </a:r>
            <a:r>
              <a:rPr lang="en-US" dirty="0" err="1"/>
              <a:t>magnetnog</a:t>
            </a:r>
            <a:r>
              <a:rPr lang="en-US" dirty="0"/>
              <a:t> </a:t>
            </a:r>
            <a:r>
              <a:rPr lang="en-US" dirty="0" err="1"/>
              <a:t>polja</a:t>
            </a:r>
            <a:r>
              <a:rPr lang="en-US" dirty="0"/>
              <a:t>, </a:t>
            </a:r>
            <a:r>
              <a:rPr lang="en-US" dirty="0" err="1"/>
              <a:t>nivoi</a:t>
            </a:r>
            <a:r>
              <a:rPr lang="en-US" dirty="0"/>
              <a:t> se </a:t>
            </a:r>
            <a:r>
              <a:rPr lang="en-US" dirty="0" err="1"/>
              <a:t>cepaju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pod-</a:t>
            </a:r>
            <a:r>
              <a:rPr lang="en-US" dirty="0" err="1"/>
              <a:t>nivoe</a:t>
            </a:r>
            <a:r>
              <a:rPr lang="en-US" dirty="0"/>
              <a:t> u </a:t>
            </a:r>
            <a:r>
              <a:rPr lang="en-US" dirty="0" err="1"/>
              <a:t>zavisnosti</a:t>
            </a:r>
            <a:r>
              <a:rPr lang="en-US" dirty="0"/>
              <a:t> od </a:t>
            </a:r>
            <a:r>
              <a:rPr lang="en-US" dirty="0" err="1"/>
              <a:t>njihovog</a:t>
            </a:r>
            <a:r>
              <a:rPr lang="en-US" dirty="0"/>
              <a:t> </a:t>
            </a:r>
            <a:r>
              <a:rPr lang="en-US" dirty="0" err="1"/>
              <a:t>ukupnog</a:t>
            </a:r>
            <a:r>
              <a:rPr lang="en-US" dirty="0"/>
              <a:t> </a:t>
            </a:r>
            <a:r>
              <a:rPr lang="en-US" dirty="0" err="1"/>
              <a:t>kvantnog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J (</a:t>
            </a:r>
            <a:r>
              <a:rPr lang="en-US" dirty="0" err="1"/>
              <a:t>kvantni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koji </a:t>
            </a:r>
            <a:r>
              <a:rPr lang="en-US" dirty="0" err="1"/>
              <a:t>opisuje</a:t>
            </a:r>
            <a:r>
              <a:rPr lang="en-US" dirty="0"/>
              <a:t> </a:t>
            </a:r>
            <a:r>
              <a:rPr lang="en-US" dirty="0" err="1"/>
              <a:t>ukupan</a:t>
            </a:r>
            <a:r>
              <a:rPr lang="en-US" dirty="0"/>
              <a:t> moment </a:t>
            </a:r>
            <a:r>
              <a:rPr lang="en-US" dirty="0" err="1"/>
              <a:t>impulsa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To </a:t>
            </a:r>
            <a:r>
              <a:rPr lang="en-US" dirty="0" err="1"/>
              <a:t>znači</a:t>
            </a:r>
            <a:r>
              <a:rPr lang="en-US" dirty="0"/>
              <a:t> da se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cepaju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.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jače</a:t>
            </a:r>
            <a:r>
              <a:rPr lang="en-US" dirty="0"/>
              <a:t> </a:t>
            </a:r>
            <a:r>
              <a:rPr lang="en-US" dirty="0" err="1"/>
              <a:t>magnetno</a:t>
            </a:r>
            <a:r>
              <a:rPr lang="en-US" dirty="0"/>
              <a:t> polje – </a:t>
            </a:r>
            <a:r>
              <a:rPr lang="en-US" dirty="0" err="1"/>
              <a:t>jače</a:t>
            </a:r>
            <a:r>
              <a:rPr lang="en-US" dirty="0"/>
              <a:t> </a:t>
            </a:r>
            <a:r>
              <a:rPr lang="en-US" dirty="0" err="1"/>
              <a:t>cepanje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Kada </a:t>
            </a:r>
            <a:r>
              <a:rPr lang="en-US" dirty="0" err="1"/>
              <a:t>magnetno</a:t>
            </a:r>
            <a:r>
              <a:rPr lang="en-US" dirty="0"/>
              <a:t> polje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dovoljno</a:t>
            </a:r>
            <a:r>
              <a:rPr lang="en-US" dirty="0"/>
              <a:t> </a:t>
            </a:r>
            <a:r>
              <a:rPr lang="en-US" dirty="0" err="1"/>
              <a:t>slabo</a:t>
            </a:r>
            <a:r>
              <a:rPr lang="en-US" dirty="0"/>
              <a:t> za </a:t>
            </a:r>
            <a:r>
              <a:rPr lang="en-US" dirty="0" err="1"/>
              <a:t>linearnu</a:t>
            </a:r>
            <a:r>
              <a:rPr lang="en-US" dirty="0"/>
              <a:t> </a:t>
            </a:r>
            <a:r>
              <a:rPr lang="en-US" dirty="0" err="1"/>
              <a:t>teoriju</a:t>
            </a:r>
            <a:r>
              <a:rPr lang="en-US" dirty="0"/>
              <a:t> </a:t>
            </a:r>
            <a:r>
              <a:rPr lang="en-US" dirty="0" err="1"/>
              <a:t>perturbacija</a:t>
            </a:r>
            <a:r>
              <a:rPr lang="en-US" dirty="0"/>
              <a:t> – Paschen Back </a:t>
            </a:r>
            <a:r>
              <a:rPr lang="en-US" dirty="0" err="1"/>
              <a:t>efekat</a:t>
            </a: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BCD63C2-5F0E-E4D4-ECA2-39601F3EB9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55720" y="2514240"/>
            <a:ext cx="4885560" cy="287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6BAC0B0-B933-219E-4ED7-DEE25AA8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D9AD1D-4F84-4250-AFD0-B0561C03C01E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6D3952-FF1C-49AF-86C1-304B9CB94AFC}"/>
              </a:ext>
            </a:extLst>
          </p:cNvPr>
          <p:cNvSpPr txBox="1">
            <a:spLocks noResize="1"/>
          </p:cNvSpPr>
          <p:nvPr/>
        </p:nvSpPr>
        <p:spPr>
          <a:xfrm>
            <a:off x="4680360" y="2896560"/>
            <a:ext cx="719280" cy="323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0EF6F-004A-214C-D7E7-1E55F1D2B8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4280" y="212400"/>
            <a:ext cx="8852760" cy="496440"/>
          </a:xfrm>
        </p:spPr>
        <p:txBody>
          <a:bodyPr vert="horz"/>
          <a:lstStyle/>
          <a:p>
            <a:pPr lvl="0" rtl="0"/>
            <a:r>
              <a:rPr lang="en-US"/>
              <a:t>Zeeman-ov efekat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7106205-C9B5-2996-0C1D-0E3CA891BD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1230839"/>
            <a:ext cx="4102560" cy="3121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CF54D-B683-52DD-0C0D-026979091D7C}"/>
              </a:ext>
            </a:extLst>
          </p:cNvPr>
          <p:cNvSpPr txBox="1"/>
          <p:nvPr/>
        </p:nvSpPr>
        <p:spPr>
          <a:xfrm>
            <a:off x="395640" y="4506480"/>
            <a:ext cx="4246560" cy="731159"/>
          </a:xfrm>
          <a:prstGeom prst="rect">
            <a:avLst/>
          </a:prstGeom>
          <a:noFill/>
          <a:ln>
            <a:noFill/>
          </a:ln>
        </p:spPr>
        <p:txBody>
          <a:bodyPr vert="horz" wrap="none" lIns="99360" tIns="54360" rIns="99360" bIns="5436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990000"/>
                </a:solidFill>
                <a:latin typeface="Rubik Light" pitchFamily="18"/>
                <a:ea typeface="AR PL SungtiL GB" pitchFamily="2"/>
                <a:cs typeface="Lohit Devanagari" pitchFamily="2"/>
              </a:rPr>
              <a:t>G.E. Hale, F. Ellerman, S.B. Nicholson, and A.H. Joy  (ApJ, 1919)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2E65FCF3-F5D2-8ABD-00E9-B06DE3D20C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27200" y="809640"/>
            <a:ext cx="2655360" cy="432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A61AC21A-8390-F22D-9A03-F718ACE9BB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091199" y="2801160"/>
            <a:ext cx="2835000" cy="241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45EFE9-5CF5-F3CB-BE07-41AFD0D42003}"/>
              </a:ext>
            </a:extLst>
          </p:cNvPr>
          <p:cNvSpPr txBox="1"/>
          <p:nvPr/>
        </p:nvSpPr>
        <p:spPr>
          <a:xfrm>
            <a:off x="6059520" y="5245920"/>
            <a:ext cx="3172680" cy="420120"/>
          </a:xfrm>
          <a:prstGeom prst="rect">
            <a:avLst/>
          </a:prstGeom>
          <a:noFill/>
          <a:ln>
            <a:noFill/>
          </a:ln>
        </p:spPr>
        <p:txBody>
          <a:bodyPr vert="horz" wrap="none" lIns="99360" tIns="54360" rIns="99360" bIns="5436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990000"/>
                </a:solidFill>
                <a:latin typeface="Rubik Light" pitchFamily="18"/>
                <a:ea typeface="AR PL SungtiL GB" pitchFamily="2"/>
                <a:cs typeface="Lohit Devanagari" pitchFamily="2"/>
              </a:rPr>
              <a:t>Credits: Yukio Katsukawa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57C5830-D983-AE1A-72A5-197DB208270D}"/>
              </a:ext>
            </a:extLst>
          </p:cNvPr>
          <p:cNvSpPr/>
          <p:nvPr/>
        </p:nvSpPr>
        <p:spPr>
          <a:xfrm>
            <a:off x="3166919" y="2267640"/>
            <a:ext cx="863639" cy="8424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9080">
            <a:solidFill>
              <a:srgbClr val="CC0000"/>
            </a:solidFill>
            <a:prstDash val="solid"/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69FB2B-4A69-0436-5E2F-EE24BE37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F14CE5-4EBE-4E81-B66A-D4A8FE97BFAC}" type="slidenum">
              <a:rPr lang="en-US" smtClean="0"/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CBD9B-DA81-4300-8504-3FC4B1F339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Makroskopsko vs mikroskopsko širenje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B5DEF-206B-0022-B7C6-C77DFF8428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734039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do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širenja</a:t>
            </a:r>
            <a:r>
              <a:rPr lang="en-US" dirty="0"/>
              <a:t> </a:t>
            </a:r>
            <a:r>
              <a:rPr lang="en-US" dirty="0" err="1"/>
              <a:t>usled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</a:t>
            </a:r>
            <a:r>
              <a:rPr lang="en-US" dirty="0" err="1"/>
              <a:t>apsorpcionog</a:t>
            </a:r>
            <a:r>
              <a:rPr lang="en-US" dirty="0"/>
              <a:t> </a:t>
            </a:r>
            <a:r>
              <a:rPr lang="en-US" dirty="0" err="1"/>
              <a:t>profila</a:t>
            </a:r>
            <a:r>
              <a:rPr lang="en-US" dirty="0"/>
              <a:t> </a:t>
            </a:r>
            <a:r>
              <a:rPr lang="en-US" dirty="0" err="1"/>
              <a:t>linije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širenje</a:t>
            </a:r>
            <a:r>
              <a:rPr lang="en-US" dirty="0"/>
              <a:t> je “</a:t>
            </a:r>
            <a:r>
              <a:rPr lang="en-US" dirty="0" err="1"/>
              <a:t>lokalno</a:t>
            </a:r>
            <a:r>
              <a:rPr lang="en-US" dirty="0"/>
              <a:t>”, </a:t>
            </a:r>
            <a:r>
              <a:rPr lang="en-US" dirty="0" err="1"/>
              <a:t>dešava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skalama</a:t>
            </a:r>
            <a:r>
              <a:rPr lang="en-US" dirty="0"/>
              <a:t> </a:t>
            </a:r>
            <a:r>
              <a:rPr lang="en-US" dirty="0" err="1"/>
              <a:t>manjim</a:t>
            </a:r>
            <a:r>
              <a:rPr lang="en-US" dirty="0"/>
              <a:t> od </a:t>
            </a:r>
            <a:r>
              <a:rPr lang="en-US" dirty="0" err="1"/>
              <a:t>srednje</a:t>
            </a:r>
            <a:r>
              <a:rPr lang="en-US" dirty="0"/>
              <a:t> </a:t>
            </a:r>
            <a:r>
              <a:rPr lang="en-US" dirty="0" err="1"/>
              <a:t>slobodne</a:t>
            </a:r>
            <a:r>
              <a:rPr lang="en-US" dirty="0"/>
              <a:t> </a:t>
            </a:r>
            <a:r>
              <a:rPr lang="en-US" dirty="0" err="1"/>
              <a:t>putanje</a:t>
            </a:r>
            <a:r>
              <a:rPr lang="en-US" dirty="0"/>
              <a:t> </a:t>
            </a:r>
            <a:r>
              <a:rPr lang="en-US" dirty="0" err="1"/>
              <a:t>fotona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Medjutim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da se </a:t>
            </a:r>
            <a:r>
              <a:rPr lang="en-US" dirty="0" err="1"/>
              <a:t>šire</a:t>
            </a:r>
            <a:r>
              <a:rPr lang="en-US" dirty="0"/>
              <a:t> / </a:t>
            </a:r>
            <a:r>
              <a:rPr lang="en-US" dirty="0" err="1"/>
              <a:t>menjaju</a:t>
            </a:r>
            <a:r>
              <a:rPr lang="en-US" dirty="0"/>
              <a:t> </a:t>
            </a:r>
            <a:r>
              <a:rPr lang="en-US" dirty="0" err="1"/>
              <a:t>oblik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zato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različiti</a:t>
            </a:r>
            <a:r>
              <a:rPr lang="en-US" dirty="0"/>
              <a:t> </a:t>
            </a:r>
            <a:r>
              <a:rPr lang="en-US" dirty="0" err="1"/>
              <a:t>delovi</a:t>
            </a:r>
            <a:r>
              <a:rPr lang="en-US" dirty="0"/>
              <a:t> </a:t>
            </a:r>
            <a:r>
              <a:rPr lang="en-US" dirty="0" err="1"/>
              <a:t>objekta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koji je </a:t>
            </a:r>
            <a:r>
              <a:rPr lang="en-US" dirty="0" err="1"/>
              <a:t>pomeren</a:t>
            </a:r>
            <a:r>
              <a:rPr lang="en-US" dirty="0"/>
              <a:t> </a:t>
            </a:r>
            <a:r>
              <a:rPr lang="en-US" dirty="0" err="1"/>
              <a:t>usled</a:t>
            </a:r>
            <a:r>
              <a:rPr lang="en-US" dirty="0"/>
              <a:t> </a:t>
            </a:r>
            <a:r>
              <a:rPr lang="en-US" dirty="0" err="1"/>
              <a:t>nekih</a:t>
            </a:r>
            <a:r>
              <a:rPr lang="en-US" dirty="0"/>
              <a:t> </a:t>
            </a:r>
            <a:r>
              <a:rPr lang="en-US" dirty="0" err="1"/>
              <a:t>makroskopskih</a:t>
            </a:r>
            <a:r>
              <a:rPr lang="en-US" dirty="0"/>
              <a:t> </a:t>
            </a:r>
            <a:r>
              <a:rPr lang="en-US" dirty="0" err="1"/>
              <a:t>kretanja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deluje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, u </a:t>
            </a:r>
            <a:r>
              <a:rPr lang="en-US" dirty="0" err="1"/>
              <a:t>svakom</a:t>
            </a:r>
            <a:r>
              <a:rPr lang="en-US" dirty="0"/>
              <a:t> </a:t>
            </a:r>
            <a:r>
              <a:rPr lang="en-US" dirty="0" err="1"/>
              <a:t>delu</a:t>
            </a:r>
            <a:r>
              <a:rPr lang="en-US" dirty="0"/>
              <a:t> </a:t>
            </a:r>
            <a:r>
              <a:rPr lang="en-US" dirty="0" err="1"/>
              <a:t>objekta</a:t>
            </a:r>
            <a:r>
              <a:rPr lang="en-US" dirty="0"/>
              <a:t> </a:t>
            </a:r>
            <a:r>
              <a:rPr lang="en-US" dirty="0" err="1"/>
              <a:t>nastaje</a:t>
            </a:r>
            <a:r>
              <a:rPr lang="en-US" dirty="0"/>
              <a:t> </a:t>
            </a:r>
            <a:r>
              <a:rPr lang="en-US" dirty="0" err="1"/>
              <a:t>odvojen</a:t>
            </a:r>
            <a:r>
              <a:rPr lang="en-US" dirty="0"/>
              <a:t> </a:t>
            </a:r>
            <a:r>
              <a:rPr lang="en-US" dirty="0" err="1"/>
              <a:t>spektar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Granulacija</a:t>
            </a:r>
            <a:r>
              <a:rPr lang="en-US" dirty="0"/>
              <a:t> u </a:t>
            </a:r>
            <a:r>
              <a:rPr lang="en-US" dirty="0" err="1"/>
              <a:t>zvezdama</a:t>
            </a:r>
            <a:r>
              <a:rPr lang="en-US" dirty="0"/>
              <a:t>: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78A5332-3243-BCEE-3946-B92CA1D7DE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43400" y="2825640"/>
            <a:ext cx="4751279" cy="266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215A4E8-8DB1-4849-F057-E363F09D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421286-0EAE-4D5C-9D0F-AA53C38FE18E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7BFF4-0F49-44C1-256C-2279703D74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Granulacija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666C9-60C9-5677-A9D3-70B7E8A6B9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811440"/>
            <a:ext cx="4114800" cy="1931759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Granulacija</a:t>
            </a:r>
            <a:r>
              <a:rPr lang="en-US" dirty="0"/>
              <a:t> </a:t>
            </a:r>
            <a:r>
              <a:rPr lang="en-US" dirty="0" err="1"/>
              <a:t>vidjena</a:t>
            </a:r>
            <a:r>
              <a:rPr lang="en-US" dirty="0"/>
              <a:t> DKIST </a:t>
            </a:r>
            <a:r>
              <a:rPr lang="en-US" dirty="0" err="1"/>
              <a:t>teleskopom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Svaka</a:t>
            </a:r>
            <a:r>
              <a:rPr lang="en-US" dirty="0"/>
              <a:t> </a:t>
            </a:r>
            <a:r>
              <a:rPr lang="en-US" dirty="0" err="1"/>
              <a:t>tačka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ovoj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spektar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Svaki</a:t>
            </a:r>
            <a:r>
              <a:rPr lang="en-US" dirty="0"/>
              <a:t> od </a:t>
            </a:r>
            <a:r>
              <a:rPr lang="en-US" dirty="0" err="1"/>
              <a:t>tih</a:t>
            </a:r>
            <a:r>
              <a:rPr lang="en-US" dirty="0"/>
              <a:t> </a:t>
            </a:r>
            <a:r>
              <a:rPr lang="en-US" dirty="0" err="1"/>
              <a:t>spektara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tretiramo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da je </a:t>
            </a:r>
            <a:r>
              <a:rPr lang="en-US" dirty="0" err="1"/>
              <a:t>nastao</a:t>
            </a:r>
            <a:r>
              <a:rPr lang="en-US" dirty="0"/>
              <a:t> u </a:t>
            </a:r>
            <a:r>
              <a:rPr lang="en-US" dirty="0" err="1"/>
              <a:t>odvojenoj</a:t>
            </a:r>
            <a:r>
              <a:rPr lang="en-US" dirty="0"/>
              <a:t> 1D plan-</a:t>
            </a:r>
            <a:r>
              <a:rPr lang="en-US" dirty="0" err="1"/>
              <a:t>paralelnoj</a:t>
            </a:r>
            <a:r>
              <a:rPr lang="en-US" dirty="0"/>
              <a:t> </a:t>
            </a:r>
            <a:r>
              <a:rPr lang="en-US" dirty="0" err="1"/>
              <a:t>atmosferi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Dole: </a:t>
            </a:r>
            <a:r>
              <a:rPr lang="en-US" dirty="0" err="1"/>
              <a:t>simulirane</a:t>
            </a:r>
            <a:r>
              <a:rPr lang="en-US" dirty="0"/>
              <a:t> </a:t>
            </a:r>
            <a:r>
              <a:rPr lang="en-US" dirty="0" err="1"/>
              <a:t>granularne</a:t>
            </a:r>
            <a:r>
              <a:rPr lang="en-US" dirty="0"/>
              <a:t> </a:t>
            </a:r>
            <a:r>
              <a:rPr lang="en-US" dirty="0" err="1"/>
              <a:t>brzine</a:t>
            </a: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ADF2ABE-E9FA-3D8A-708E-318D40711F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07839" y="0"/>
            <a:ext cx="5668919" cy="566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4E4A8593-EC43-B167-A871-99DE01BCBA4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5799" y="2908080"/>
            <a:ext cx="3200400" cy="257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80102CB-2578-5BE9-D169-19121A36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E3BBB4-5CD5-421B-9B68-BEFD689B653A}" type="slidenum">
              <a:rPr lang="en-US" smtClean="0"/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3D4F4-B806-D1E1-F9CB-A03CE1AE80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Konvektivni pomak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F68F7-B48E-2E91-7B6F-4A79FBC42A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8600" y="811440"/>
            <a:ext cx="4114800" cy="1931759"/>
          </a:xfrm>
        </p:spPr>
        <p:txBody>
          <a:bodyPr>
            <a:normAutofit lnSpcReduction="10000"/>
          </a:bodyPr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Topli</a:t>
            </a:r>
            <a:r>
              <a:rPr lang="en-US" dirty="0"/>
              <a:t> </a:t>
            </a:r>
            <a:r>
              <a:rPr lang="en-US" dirty="0" err="1"/>
              <a:t>regioni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površinski</a:t>
            </a:r>
            <a:r>
              <a:rPr lang="en-US" dirty="0"/>
              <a:t> </a:t>
            </a:r>
            <a:r>
              <a:rPr lang="en-US" dirty="0" err="1"/>
              <a:t>veći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pomereni</a:t>
            </a:r>
            <a:r>
              <a:rPr lang="en-US" dirty="0"/>
              <a:t> ka </a:t>
            </a:r>
            <a:r>
              <a:rPr lang="en-US" dirty="0" err="1"/>
              <a:t>plavom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To </a:t>
            </a:r>
            <a:r>
              <a:rPr lang="en-US" dirty="0" err="1"/>
              <a:t>znači</a:t>
            </a:r>
            <a:r>
              <a:rPr lang="en-US" dirty="0"/>
              <a:t> da je </a:t>
            </a:r>
            <a:r>
              <a:rPr lang="en-US" dirty="0" err="1"/>
              <a:t>veći</a:t>
            </a:r>
            <a:r>
              <a:rPr lang="en-US" dirty="0"/>
              <a:t> deo </a:t>
            </a:r>
            <a:r>
              <a:rPr lang="en-US" dirty="0" err="1"/>
              <a:t>spekatara</a:t>
            </a:r>
            <a:r>
              <a:rPr lang="en-US" dirty="0"/>
              <a:t> “blue </a:t>
            </a:r>
            <a:r>
              <a:rPr lang="en-US" dirty="0" err="1"/>
              <a:t>shiftovan</a:t>
            </a:r>
            <a:r>
              <a:rPr lang="en-US" dirty="0"/>
              <a:t>”, pa </a:t>
            </a:r>
            <a:r>
              <a:rPr lang="en-US" dirty="0" err="1"/>
              <a:t>spektralne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Sunca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malo</a:t>
            </a:r>
            <a:r>
              <a:rPr lang="en-US" dirty="0"/>
              <a:t> </a:t>
            </a:r>
            <a:r>
              <a:rPr lang="en-US" dirty="0" err="1"/>
              <a:t>pomerene</a:t>
            </a:r>
            <a:r>
              <a:rPr lang="en-US" dirty="0"/>
              <a:t> –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Konvektivni</a:t>
            </a:r>
            <a:r>
              <a:rPr lang="en-US" dirty="0"/>
              <a:t> </a:t>
            </a:r>
            <a:r>
              <a:rPr lang="en-US" dirty="0" err="1"/>
              <a:t>plavi</a:t>
            </a:r>
            <a:r>
              <a:rPr lang="en-US" dirty="0"/>
              <a:t> (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crveni</a:t>
            </a:r>
            <a:r>
              <a:rPr lang="en-US" dirty="0"/>
              <a:t>) </a:t>
            </a:r>
            <a:r>
              <a:rPr lang="en-US" dirty="0" err="1"/>
              <a:t>pomak</a:t>
            </a: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ADBD00F-FBE5-248D-93CC-42B85D2501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29200" y="228600"/>
            <a:ext cx="48006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71333F1E-6E1C-4FE8-F9F3-2272E9628C6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5799" y="2908080"/>
            <a:ext cx="3200400" cy="257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3DCBA-4E19-068B-2BB4-6A0E225C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2C7C29-66B2-429E-829A-B713F8CB20F3}" type="slidenum">
              <a:rPr lang="en-US" smtClean="0"/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05931-B8CC-5007-89E0-E72F7665CE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Širenje spektralnih linija usled rotacije zvezda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DDE53FE-BBA7-80B5-820E-4CAD7D689E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960" y="685440"/>
            <a:ext cx="9600840" cy="46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B917-7F5C-D8DD-C6CB-AC7BF21D63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BC6E6-C24D-1D0A-050E-90FCB7D498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Koeficijenti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 </a:t>
            </a:r>
            <a:r>
              <a:rPr lang="en-US" dirty="0" err="1"/>
              <a:t>izgledaju</a:t>
            </a:r>
            <a:r>
              <a:rPr lang="en-US" dirty="0"/>
              <a:t> </a:t>
            </a:r>
            <a:r>
              <a:rPr lang="en-US" dirty="0" err="1"/>
              <a:t>ovako</a:t>
            </a:r>
            <a:r>
              <a:rPr lang="en-US" dirty="0"/>
              <a:t>: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403DA3D-D8C0-17F6-244A-9B1A44D5D7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71640" y="2175480"/>
            <a:ext cx="4533480" cy="16664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0672DE-8049-73A8-E9D8-BAF69D72C142}"/>
              </a:ext>
            </a:extLst>
          </p:cNvPr>
          <p:cNvSpPr txBox="1"/>
          <p:nvPr/>
        </p:nvSpPr>
        <p:spPr>
          <a:xfrm>
            <a:off x="3886200" y="4310280"/>
            <a:ext cx="1828800" cy="1161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Populacija donjeg nivoa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B95F1-C38B-5643-84BF-0A9E76F38D86}"/>
              </a:ext>
            </a:extLst>
          </p:cNvPr>
          <p:cNvSpPr txBox="1"/>
          <p:nvPr/>
        </p:nvSpPr>
        <p:spPr>
          <a:xfrm>
            <a:off x="272520" y="1933740"/>
            <a:ext cx="1794430" cy="6379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Populacija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gornjeg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nivoa</a:t>
            </a:r>
            <a:endParaRPr lang="en-US" sz="1800" b="0" i="0" u="none" strike="noStrike" kern="1200" cap="none" dirty="0">
              <a:ln>
                <a:noFill/>
              </a:ln>
              <a:latin typeface="Rubik Light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06CAB-58E3-0B3B-EE41-01551D2D68B2}"/>
              </a:ext>
            </a:extLst>
          </p:cNvPr>
          <p:cNvSpPr txBox="1"/>
          <p:nvPr/>
        </p:nvSpPr>
        <p:spPr>
          <a:xfrm>
            <a:off x="5943600" y="1594440"/>
            <a:ext cx="1780560" cy="704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Einstein-ovi koeficijenti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866D5-AC2B-5655-19E3-3B55E0378681}"/>
              </a:ext>
            </a:extLst>
          </p:cNvPr>
          <p:cNvSpPr txBox="1"/>
          <p:nvPr/>
        </p:nvSpPr>
        <p:spPr>
          <a:xfrm>
            <a:off x="7491600" y="2566440"/>
            <a:ext cx="1765990" cy="11761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Apsorpcioni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profil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– o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ovome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pričamo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danas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!</a:t>
            </a: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0E1BFFA8-F181-1BA2-DCA4-37C8EF74C489}"/>
              </a:ext>
            </a:extLst>
          </p:cNvPr>
          <p:cNvSpPr/>
          <p:nvPr/>
        </p:nvSpPr>
        <p:spPr>
          <a:xfrm>
            <a:off x="1600200" y="2286000"/>
            <a:ext cx="2057400" cy="2286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471A9EF-2AAC-EEEC-059D-960A0E07B1B0}"/>
              </a:ext>
            </a:extLst>
          </p:cNvPr>
          <p:cNvSpPr/>
          <p:nvPr/>
        </p:nvSpPr>
        <p:spPr>
          <a:xfrm flipH="1" flipV="1">
            <a:off x="4114800" y="3886200"/>
            <a:ext cx="22860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16093C4D-482E-F2FC-2B99-4818CBCB89AD}"/>
              </a:ext>
            </a:extLst>
          </p:cNvPr>
          <p:cNvSpPr/>
          <p:nvPr/>
        </p:nvSpPr>
        <p:spPr>
          <a:xfrm flipH="1">
            <a:off x="7305119" y="2971800"/>
            <a:ext cx="238680" cy="457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45358612-7152-016B-3D5C-A6E68461217B}"/>
              </a:ext>
            </a:extLst>
          </p:cNvPr>
          <p:cNvSpPr/>
          <p:nvPr/>
        </p:nvSpPr>
        <p:spPr>
          <a:xfrm flipH="1" flipV="1">
            <a:off x="5715000" y="2514600"/>
            <a:ext cx="1776600" cy="2285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516280CF-3CA0-47B1-448A-4D7B262E72ED}"/>
              </a:ext>
            </a:extLst>
          </p:cNvPr>
          <p:cNvSpPr/>
          <p:nvPr/>
        </p:nvSpPr>
        <p:spPr>
          <a:xfrm flipH="1">
            <a:off x="5943600" y="2175480"/>
            <a:ext cx="457199" cy="12535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3B842EE4-2050-5B2E-7B70-BB07E6CFAA03}"/>
              </a:ext>
            </a:extLst>
          </p:cNvPr>
          <p:cNvSpPr/>
          <p:nvPr/>
        </p:nvSpPr>
        <p:spPr>
          <a:xfrm flipH="1">
            <a:off x="4572000" y="2175480"/>
            <a:ext cx="1600200" cy="125352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8E9C9A4A-F2C9-E5B8-228A-CFEF2BC6E8E0}"/>
              </a:ext>
            </a:extLst>
          </p:cNvPr>
          <p:cNvSpPr/>
          <p:nvPr/>
        </p:nvSpPr>
        <p:spPr>
          <a:xfrm flipH="1">
            <a:off x="4343400" y="1828800"/>
            <a:ext cx="1600200" cy="6858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CFE5-ADEE-2C53-CCC4-4EF0ED9ACC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Širenje spektralnih linija usled rotacije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F4617AD-9B98-E249-C4E5-53AB0E46A4A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67960" y="852480"/>
            <a:ext cx="6461639" cy="48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6335BDF-5BBE-77F0-7D31-8E43951875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13199" y="0"/>
            <a:ext cx="793080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AE24-92EC-23DD-24E9-1A437A60D9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Spektri atmosfera u širenju: P Cygni profili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A8D8AB1-1742-7836-69DB-393AABD9A8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43000" y="806760"/>
            <a:ext cx="7315200" cy="486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7407-8A6E-8788-1E0E-293162FEB6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P Cygni profili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1CAE175-7D1E-2FD5-2B55-7876E6F0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685799"/>
            <a:ext cx="10076400" cy="483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3345-1739-8325-8C7F-EFD1511E8A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399" y="198914"/>
            <a:ext cx="9675360" cy="369332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sr-Latn-RS" dirty="0"/>
              <a:t> u ne-LTR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EC752-EAE0-6D24-DF63-C5441BA6E4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svega</a:t>
            </a:r>
            <a:r>
              <a:rPr lang="en-US" dirty="0"/>
              <a:t> </a:t>
            </a:r>
            <a:r>
              <a:rPr lang="en-US" dirty="0" err="1"/>
              <a:t>ovoga</a:t>
            </a:r>
            <a:r>
              <a:rPr lang="en-US" dirty="0"/>
              <a:t>, </a:t>
            </a:r>
            <a:r>
              <a:rPr lang="en-US" dirty="0" err="1"/>
              <a:t>vidimo</a:t>
            </a:r>
            <a:r>
              <a:rPr lang="en-US" dirty="0"/>
              <a:t> da </a:t>
            </a:r>
            <a:r>
              <a:rPr lang="en-US" dirty="0" err="1"/>
              <a:t>spektralne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apsorbuju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emituju</a:t>
            </a:r>
            <a:r>
              <a:rPr lang="en-US" dirty="0"/>
              <a:t> u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intervalu</a:t>
            </a:r>
            <a:r>
              <a:rPr lang="en-US" dirty="0"/>
              <a:t> </a:t>
            </a:r>
            <a:r>
              <a:rPr lang="en-US" dirty="0" err="1"/>
              <a:t>talasnih</a:t>
            </a:r>
            <a:r>
              <a:rPr lang="en-US" dirty="0"/>
              <a:t> </a:t>
            </a:r>
            <a:r>
              <a:rPr lang="en-US" dirty="0" err="1"/>
              <a:t>dužina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Ove profile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posmatrati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raspodele</a:t>
            </a:r>
            <a:r>
              <a:rPr lang="en-US" dirty="0"/>
              <a:t> </a:t>
            </a:r>
            <a:r>
              <a:rPr lang="en-US" dirty="0" err="1"/>
              <a:t>verovatnoće</a:t>
            </a:r>
            <a:r>
              <a:rPr lang="en-US" dirty="0"/>
              <a:t> –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emitovan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jednoj</a:t>
            </a:r>
            <a:r>
              <a:rPr lang="en-US" dirty="0"/>
              <a:t> a </a:t>
            </a:r>
            <a:r>
              <a:rPr lang="en-US" dirty="0" err="1"/>
              <a:t>apsorbovan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drugoj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Pri </a:t>
            </a:r>
            <a:r>
              <a:rPr lang="en-US" dirty="0" err="1"/>
              <a:t>rasejanju</a:t>
            </a:r>
            <a:r>
              <a:rPr lang="en-US" dirty="0"/>
              <a:t>,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zavisiti</a:t>
            </a:r>
            <a:r>
              <a:rPr lang="en-US" dirty="0"/>
              <a:t> od </a:t>
            </a:r>
            <a:r>
              <a:rPr lang="en-US" dirty="0" err="1"/>
              <a:t>tzv</a:t>
            </a:r>
            <a:r>
              <a:rPr lang="en-US" dirty="0"/>
              <a:t>. “</a:t>
            </a:r>
            <a:r>
              <a:rPr lang="en-US" dirty="0" err="1"/>
              <a:t>integrala</a:t>
            </a:r>
            <a:r>
              <a:rPr lang="en-US" dirty="0"/>
              <a:t> </a:t>
            </a:r>
            <a:r>
              <a:rPr lang="en-US" dirty="0" err="1"/>
              <a:t>rasejanja</a:t>
            </a:r>
            <a:r>
              <a:rPr lang="en-US" dirty="0"/>
              <a:t>” (J):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Ako </a:t>
            </a:r>
            <a:r>
              <a:rPr lang="en-US" dirty="0" err="1"/>
              <a:t>ostane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– </a:t>
            </a:r>
            <a:r>
              <a:rPr lang="en-US" dirty="0" err="1"/>
              <a:t>tabla</a:t>
            </a:r>
            <a:r>
              <a:rPr lang="en-US" dirty="0"/>
              <a:t>!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95532FB-2958-EED4-2613-8EF07D828F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43080" y="3068639"/>
            <a:ext cx="3990600" cy="12283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A6E37-4475-D8BA-EF49-B1095D8726F9}"/>
              </a:ext>
            </a:extLst>
          </p:cNvPr>
          <p:cNvSpPr txBox="1"/>
          <p:nvPr/>
        </p:nvSpPr>
        <p:spPr>
          <a:xfrm>
            <a:off x="6401519" y="4296960"/>
            <a:ext cx="2435788" cy="1092534"/>
          </a:xfrm>
          <a:prstGeom prst="rect">
            <a:avLst/>
          </a:pr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square" lIns="104400" tIns="59400" rIns="104400" bIns="594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Apsorpcioni profil: ovaj scenario zovemo </a:t>
            </a:r>
            <a:r>
              <a:rPr lang="en-US" sz="1600" b="1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kompletna redistribucija.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0574-ECFE-3CC1-2D00-0663CF3796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847B6-F0D4-4013-1A27-0E9BD84886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u </a:t>
            </a:r>
            <a:r>
              <a:rPr lang="en-US" dirty="0" err="1"/>
              <a:t>liniji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U LTR </a:t>
            </a:r>
            <a:r>
              <a:rPr lang="en-US" dirty="0" err="1"/>
              <a:t>ovo</a:t>
            </a:r>
            <a:r>
              <a:rPr lang="en-US" dirty="0"/>
              <a:t> mora da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jednako</a:t>
            </a:r>
            <a:r>
              <a:rPr lang="en-US" dirty="0"/>
              <a:t> </a:t>
            </a:r>
            <a:r>
              <a:rPr lang="en-US" dirty="0" err="1"/>
              <a:t>Plankovoj</a:t>
            </a:r>
            <a:r>
              <a:rPr lang="en-US" dirty="0"/>
              <a:t> </a:t>
            </a:r>
            <a:r>
              <a:rPr lang="en-US" dirty="0" err="1"/>
              <a:t>funkciji</a:t>
            </a:r>
            <a:r>
              <a:rPr lang="en-US" dirty="0"/>
              <a:t>, pa: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Ali </a:t>
            </a:r>
            <a:r>
              <a:rPr lang="en-US" dirty="0" err="1"/>
              <a:t>odnosi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konstanti</a:t>
            </a:r>
            <a:r>
              <a:rPr lang="en-US" dirty="0"/>
              <a:t> </a:t>
            </a:r>
            <a:r>
              <a:rPr lang="en-US" dirty="0" err="1"/>
              <a:t>važe</a:t>
            </a:r>
            <a:r>
              <a:rPr lang="en-US" dirty="0"/>
              <a:t> </a:t>
            </a:r>
            <a:r>
              <a:rPr lang="en-US" dirty="0" err="1"/>
              <a:t>uvek</a:t>
            </a:r>
            <a:r>
              <a:rPr lang="en-US" dirty="0"/>
              <a:t> (</a:t>
            </a:r>
            <a:r>
              <a:rPr lang="en-US" dirty="0" err="1"/>
              <a:t>zato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konstante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pa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dobili</a:t>
            </a:r>
            <a:r>
              <a:rPr lang="en-US" dirty="0"/>
              <a:t>: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490DDCD-F542-1588-F0F5-BFDC90CBCF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9800" y="1229759"/>
            <a:ext cx="2296800" cy="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859C6020-CD8A-4C10-26B0-BECB5959B74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82000" y="3000960"/>
            <a:ext cx="47124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E7F95B1B-0A04-F022-1BF6-D00DC4FC1C3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543799" y="3886200"/>
            <a:ext cx="1443600" cy="15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BA55-E94D-72D1-CE70-5D8A6D2322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454C5-63BD-ADBE-C21B-94149DDE22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u </a:t>
            </a:r>
            <a:r>
              <a:rPr lang="en-US" dirty="0" err="1"/>
              <a:t>liniji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U Ne-LTR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pretpostavili</a:t>
            </a:r>
            <a:r>
              <a:rPr lang="en-US" dirty="0"/>
              <a:t> da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Plankovski</a:t>
            </a:r>
            <a:r>
              <a:rPr lang="en-US" dirty="0"/>
              <a:t> deo </a:t>
            </a:r>
            <a:r>
              <a:rPr lang="en-US" dirty="0" err="1"/>
              <a:t>i</a:t>
            </a:r>
            <a:r>
              <a:rPr lang="en-US" dirty="0"/>
              <a:t> deo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rasejanjem</a:t>
            </a:r>
            <a:r>
              <a:rPr lang="en-US" dirty="0"/>
              <a:t> (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formulacije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ekvivalentne</a:t>
            </a:r>
            <a:r>
              <a:rPr lang="en-US" dirty="0"/>
              <a:t>,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pokazati</a:t>
            </a:r>
            <a:r>
              <a:rPr lang="en-US" dirty="0"/>
              <a:t> </a:t>
            </a:r>
            <a:r>
              <a:rPr lang="en-US" dirty="0" err="1"/>
              <a:t>uskoro</a:t>
            </a:r>
            <a:r>
              <a:rPr lang="en-US" dirty="0"/>
              <a:t>)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Videćemo</a:t>
            </a:r>
            <a:r>
              <a:rPr lang="en-US" dirty="0"/>
              <a:t> da </a:t>
            </a:r>
            <a:r>
              <a:rPr lang="en-US" dirty="0" err="1"/>
              <a:t>će</a:t>
            </a:r>
            <a:r>
              <a:rPr lang="en-US" dirty="0"/>
              <a:t> se </a:t>
            </a:r>
            <a:r>
              <a:rPr lang="en-US" dirty="0" err="1"/>
              <a:t>ovde</a:t>
            </a:r>
            <a:r>
              <a:rPr lang="en-US" dirty="0"/>
              <a:t> </a:t>
            </a:r>
            <a:r>
              <a:rPr lang="en-US" dirty="0" err="1"/>
              <a:t>pojaviti</a:t>
            </a:r>
            <a:r>
              <a:rPr lang="en-US" dirty="0"/>
              <a:t> </a:t>
            </a:r>
            <a:r>
              <a:rPr lang="en-US" dirty="0" err="1"/>
              <a:t>naše</a:t>
            </a:r>
            <a:r>
              <a:rPr lang="en-US" dirty="0"/>
              <a:t> A </a:t>
            </a:r>
            <a:r>
              <a:rPr lang="en-US" dirty="0" err="1"/>
              <a:t>i</a:t>
            </a:r>
            <a:r>
              <a:rPr lang="en-US" dirty="0"/>
              <a:t> B </a:t>
            </a:r>
            <a:r>
              <a:rPr lang="en-US" dirty="0" err="1"/>
              <a:t>konstante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setimo</a:t>
            </a:r>
            <a:r>
              <a:rPr lang="en-US" dirty="0"/>
              <a:t> se, </a:t>
            </a:r>
            <a:r>
              <a:rPr lang="en-US" dirty="0" err="1"/>
              <a:t>konstante</a:t>
            </a:r>
            <a:r>
              <a:rPr lang="en-US" dirty="0"/>
              <a:t>: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BAA58F3-CC5E-E414-6920-5333DEFBA8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9800" y="1229759"/>
            <a:ext cx="2296800" cy="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8DC2AB7F-967E-9A3A-9F6A-BF5C7A21D8A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43799" y="3886200"/>
            <a:ext cx="1443600" cy="1565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 descr="28§display§S_\lambda = \epsilon B_\lambda + (1-\epsilon) J_\lambda§svg§600§FALSE§" title="TexMaths">
            <a:extLst>
              <a:ext uri="{FF2B5EF4-FFF2-40B4-BE49-F238E27FC236}">
                <a16:creationId xmlns:a16="http://schemas.microsoft.com/office/drawing/2014/main" id="{73B74A6C-A06D-230D-FAF2-C26572AD7090}"/>
              </a:ext>
            </a:extLst>
          </p:cNvPr>
          <p:cNvGrpSpPr/>
          <p:nvPr/>
        </p:nvGrpSpPr>
        <p:grpSpPr>
          <a:xfrm>
            <a:off x="2795400" y="3510720"/>
            <a:ext cx="3267719" cy="352440"/>
            <a:chOff x="2795400" y="3510720"/>
            <a:chExt cx="3267719" cy="3524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EB25A0-0F4C-E3D5-47BB-E8C93A53D43E}"/>
                </a:ext>
              </a:extLst>
            </p:cNvPr>
            <p:cNvGrpSpPr/>
            <p:nvPr/>
          </p:nvGrpSpPr>
          <p:grpSpPr>
            <a:xfrm>
              <a:off x="2795400" y="3510720"/>
              <a:ext cx="3267719" cy="352440"/>
              <a:chOff x="2795400" y="3510720"/>
              <a:chExt cx="3267719" cy="35244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F550E93-65D8-6C4F-AC73-17627D843E06}"/>
                  </a:ext>
                </a:extLst>
              </p:cNvPr>
              <p:cNvSpPr/>
              <p:nvPr/>
            </p:nvSpPr>
            <p:spPr>
              <a:xfrm>
                <a:off x="2795400" y="3528720"/>
                <a:ext cx="3249719" cy="316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028" h="880">
                    <a:moveTo>
                      <a:pt x="4515" y="880"/>
                    </a:moveTo>
                    <a:cubicBezTo>
                      <a:pt x="3010" y="880"/>
                      <a:pt x="1505" y="880"/>
                      <a:pt x="0" y="880"/>
                    </a:cubicBezTo>
                    <a:cubicBezTo>
                      <a:pt x="0" y="586"/>
                      <a:pt x="0" y="293"/>
                      <a:pt x="0" y="0"/>
                    </a:cubicBezTo>
                    <a:cubicBezTo>
                      <a:pt x="3009" y="0"/>
                      <a:pt x="6018" y="0"/>
                      <a:pt x="9028" y="0"/>
                    </a:cubicBezTo>
                    <a:cubicBezTo>
                      <a:pt x="9028" y="293"/>
                      <a:pt x="9028" y="586"/>
                      <a:pt x="9028" y="880"/>
                    </a:cubicBezTo>
                    <a:cubicBezTo>
                      <a:pt x="7524" y="880"/>
                      <a:pt x="6019" y="880"/>
                      <a:pt x="4515" y="88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E465AA3-79AE-8034-C5FD-09B1D89F69E7}"/>
                  </a:ext>
                </a:extLst>
              </p:cNvPr>
              <p:cNvSpPr/>
              <p:nvPr/>
            </p:nvSpPr>
            <p:spPr>
              <a:xfrm>
                <a:off x="2795400" y="3526919"/>
                <a:ext cx="210240" cy="25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85" h="712">
                    <a:moveTo>
                      <a:pt x="585" y="8"/>
                    </a:moveTo>
                    <a:cubicBezTo>
                      <a:pt x="585" y="6"/>
                      <a:pt x="582" y="0"/>
                      <a:pt x="574" y="0"/>
                    </a:cubicBezTo>
                    <a:cubicBezTo>
                      <a:pt x="568" y="0"/>
                      <a:pt x="568" y="0"/>
                      <a:pt x="557" y="14"/>
                    </a:cubicBezTo>
                    <a:cubicBezTo>
                      <a:pt x="541" y="33"/>
                      <a:pt x="525" y="51"/>
                      <a:pt x="509" y="70"/>
                    </a:cubicBezTo>
                    <a:cubicBezTo>
                      <a:pt x="484" y="25"/>
                      <a:pt x="431" y="0"/>
                      <a:pt x="370" y="0"/>
                    </a:cubicBezTo>
                    <a:cubicBezTo>
                      <a:pt x="244" y="0"/>
                      <a:pt x="126" y="112"/>
                      <a:pt x="126" y="232"/>
                    </a:cubicBezTo>
                    <a:cubicBezTo>
                      <a:pt x="126" y="310"/>
                      <a:pt x="176" y="355"/>
                      <a:pt x="227" y="371"/>
                    </a:cubicBezTo>
                    <a:cubicBezTo>
                      <a:pt x="262" y="380"/>
                      <a:pt x="298" y="388"/>
                      <a:pt x="333" y="397"/>
                    </a:cubicBezTo>
                    <a:cubicBezTo>
                      <a:pt x="370" y="405"/>
                      <a:pt x="423" y="422"/>
                      <a:pt x="423" y="500"/>
                    </a:cubicBezTo>
                    <a:cubicBezTo>
                      <a:pt x="423" y="589"/>
                      <a:pt x="342" y="681"/>
                      <a:pt x="246" y="681"/>
                    </a:cubicBezTo>
                    <a:cubicBezTo>
                      <a:pt x="185" y="681"/>
                      <a:pt x="76" y="659"/>
                      <a:pt x="76" y="539"/>
                    </a:cubicBezTo>
                    <a:cubicBezTo>
                      <a:pt x="76" y="514"/>
                      <a:pt x="78" y="491"/>
                      <a:pt x="81" y="486"/>
                    </a:cubicBezTo>
                    <a:cubicBezTo>
                      <a:pt x="81" y="480"/>
                      <a:pt x="81" y="480"/>
                      <a:pt x="81" y="478"/>
                    </a:cubicBezTo>
                    <a:cubicBezTo>
                      <a:pt x="81" y="469"/>
                      <a:pt x="76" y="469"/>
                      <a:pt x="70" y="469"/>
                    </a:cubicBezTo>
                    <a:cubicBezTo>
                      <a:pt x="64" y="469"/>
                      <a:pt x="65" y="470"/>
                      <a:pt x="62" y="472"/>
                    </a:cubicBezTo>
                    <a:cubicBezTo>
                      <a:pt x="56" y="475"/>
                      <a:pt x="0" y="698"/>
                      <a:pt x="0" y="701"/>
                    </a:cubicBezTo>
                    <a:cubicBezTo>
                      <a:pt x="0" y="707"/>
                      <a:pt x="6" y="712"/>
                      <a:pt x="11" y="712"/>
                    </a:cubicBezTo>
                    <a:cubicBezTo>
                      <a:pt x="17" y="712"/>
                      <a:pt x="17" y="712"/>
                      <a:pt x="31" y="698"/>
                    </a:cubicBezTo>
                    <a:cubicBezTo>
                      <a:pt x="47" y="680"/>
                      <a:pt x="63" y="661"/>
                      <a:pt x="78" y="642"/>
                    </a:cubicBezTo>
                    <a:cubicBezTo>
                      <a:pt x="120" y="698"/>
                      <a:pt x="188" y="712"/>
                      <a:pt x="244" y="712"/>
                    </a:cubicBezTo>
                    <a:cubicBezTo>
                      <a:pt x="378" y="712"/>
                      <a:pt x="495" y="581"/>
                      <a:pt x="495" y="461"/>
                    </a:cubicBezTo>
                    <a:cubicBezTo>
                      <a:pt x="495" y="394"/>
                      <a:pt x="462" y="360"/>
                      <a:pt x="445" y="346"/>
                    </a:cubicBezTo>
                    <a:cubicBezTo>
                      <a:pt x="423" y="324"/>
                      <a:pt x="409" y="318"/>
                      <a:pt x="322" y="296"/>
                    </a:cubicBezTo>
                    <a:cubicBezTo>
                      <a:pt x="300" y="290"/>
                      <a:pt x="263" y="282"/>
                      <a:pt x="255" y="279"/>
                    </a:cubicBezTo>
                    <a:cubicBezTo>
                      <a:pt x="230" y="271"/>
                      <a:pt x="196" y="243"/>
                      <a:pt x="196" y="190"/>
                    </a:cubicBezTo>
                    <a:cubicBezTo>
                      <a:pt x="196" y="112"/>
                      <a:pt x="274" y="28"/>
                      <a:pt x="367" y="28"/>
                    </a:cubicBezTo>
                    <a:cubicBezTo>
                      <a:pt x="448" y="28"/>
                      <a:pt x="509" y="70"/>
                      <a:pt x="509" y="179"/>
                    </a:cubicBezTo>
                    <a:cubicBezTo>
                      <a:pt x="509" y="209"/>
                      <a:pt x="504" y="229"/>
                      <a:pt x="504" y="235"/>
                    </a:cubicBezTo>
                    <a:cubicBezTo>
                      <a:pt x="509" y="237"/>
                      <a:pt x="504" y="243"/>
                      <a:pt x="518" y="243"/>
                    </a:cubicBezTo>
                    <a:cubicBezTo>
                      <a:pt x="526" y="243"/>
                      <a:pt x="526" y="240"/>
                      <a:pt x="532" y="223"/>
                    </a:cubicBezTo>
                    <a:cubicBezTo>
                      <a:pt x="550" y="152"/>
                      <a:pt x="567" y="80"/>
                      <a:pt x="585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440E14D-3886-B96E-FA51-46A284E5D275}"/>
                  </a:ext>
                </a:extLst>
              </p:cNvPr>
              <p:cNvSpPr/>
              <p:nvPr/>
            </p:nvSpPr>
            <p:spPr>
              <a:xfrm>
                <a:off x="3013200" y="3656520"/>
                <a:ext cx="135720" cy="174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8" h="486">
                    <a:moveTo>
                      <a:pt x="227" y="282"/>
                    </a:moveTo>
                    <a:cubicBezTo>
                      <a:pt x="260" y="360"/>
                      <a:pt x="300" y="458"/>
                      <a:pt x="308" y="466"/>
                    </a:cubicBezTo>
                    <a:cubicBezTo>
                      <a:pt x="322" y="483"/>
                      <a:pt x="333" y="483"/>
                      <a:pt x="344" y="483"/>
                    </a:cubicBezTo>
                    <a:cubicBezTo>
                      <a:pt x="349" y="483"/>
                      <a:pt x="354" y="483"/>
                      <a:pt x="358" y="483"/>
                    </a:cubicBezTo>
                    <a:cubicBezTo>
                      <a:pt x="372" y="483"/>
                      <a:pt x="378" y="483"/>
                      <a:pt x="378" y="475"/>
                    </a:cubicBezTo>
                    <a:cubicBezTo>
                      <a:pt x="378" y="472"/>
                      <a:pt x="376" y="471"/>
                      <a:pt x="375" y="469"/>
                    </a:cubicBezTo>
                    <a:cubicBezTo>
                      <a:pt x="367" y="461"/>
                      <a:pt x="361" y="444"/>
                      <a:pt x="358" y="438"/>
                    </a:cubicBezTo>
                    <a:cubicBezTo>
                      <a:pt x="302" y="307"/>
                      <a:pt x="246" y="176"/>
                      <a:pt x="190" y="45"/>
                    </a:cubicBezTo>
                    <a:cubicBezTo>
                      <a:pt x="185" y="31"/>
                      <a:pt x="171" y="0"/>
                      <a:pt x="98" y="0"/>
                    </a:cubicBezTo>
                    <a:cubicBezTo>
                      <a:pt x="90" y="0"/>
                      <a:pt x="78" y="0"/>
                      <a:pt x="78" y="11"/>
                    </a:cubicBezTo>
                    <a:cubicBezTo>
                      <a:pt x="78" y="20"/>
                      <a:pt x="87" y="20"/>
                      <a:pt x="90" y="20"/>
                    </a:cubicBezTo>
                    <a:cubicBezTo>
                      <a:pt x="104" y="22"/>
                      <a:pt x="118" y="25"/>
                      <a:pt x="134" y="64"/>
                    </a:cubicBezTo>
                    <a:cubicBezTo>
                      <a:pt x="161" y="128"/>
                      <a:pt x="188" y="191"/>
                      <a:pt x="216" y="254"/>
                    </a:cubicBezTo>
                    <a:cubicBezTo>
                      <a:pt x="148" y="316"/>
                      <a:pt x="81" y="377"/>
                      <a:pt x="14" y="438"/>
                    </a:cubicBezTo>
                    <a:cubicBezTo>
                      <a:pt x="6" y="444"/>
                      <a:pt x="0" y="450"/>
                      <a:pt x="0" y="461"/>
                    </a:cubicBezTo>
                    <a:cubicBezTo>
                      <a:pt x="0" y="478"/>
                      <a:pt x="14" y="486"/>
                      <a:pt x="22" y="486"/>
                    </a:cubicBezTo>
                    <a:cubicBezTo>
                      <a:pt x="36" y="486"/>
                      <a:pt x="45" y="475"/>
                      <a:pt x="48" y="475"/>
                    </a:cubicBezTo>
                    <a:cubicBezTo>
                      <a:pt x="107" y="411"/>
                      <a:pt x="167" y="346"/>
                      <a:pt x="227" y="28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813DE0A-2A19-166F-7CC5-0B16E74A6301}"/>
                  </a:ext>
                </a:extLst>
              </p:cNvPr>
              <p:cNvSpPr/>
              <p:nvPr/>
            </p:nvSpPr>
            <p:spPr>
              <a:xfrm>
                <a:off x="3298320" y="3645360"/>
                <a:ext cx="235440" cy="83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55" h="232">
                    <a:moveTo>
                      <a:pt x="621" y="42"/>
                    </a:moveTo>
                    <a:cubicBezTo>
                      <a:pt x="635" y="42"/>
                      <a:pt x="655" y="41"/>
                      <a:pt x="655" y="20"/>
                    </a:cubicBezTo>
                    <a:cubicBezTo>
                      <a:pt x="655" y="-1"/>
                      <a:pt x="635" y="0"/>
                      <a:pt x="621" y="0"/>
                    </a:cubicBezTo>
                    <a:cubicBezTo>
                      <a:pt x="425" y="0"/>
                      <a:pt x="230" y="0"/>
                      <a:pt x="34" y="0"/>
                    </a:cubicBezTo>
                    <a:cubicBezTo>
                      <a:pt x="20" y="0"/>
                      <a:pt x="0" y="-1"/>
                      <a:pt x="0" y="20"/>
                    </a:cubicBezTo>
                    <a:cubicBezTo>
                      <a:pt x="0" y="41"/>
                      <a:pt x="20" y="42"/>
                      <a:pt x="34" y="42"/>
                    </a:cubicBezTo>
                    <a:cubicBezTo>
                      <a:pt x="230" y="42"/>
                      <a:pt x="425" y="42"/>
                      <a:pt x="621" y="42"/>
                    </a:cubicBezTo>
                    <a:close/>
                    <a:moveTo>
                      <a:pt x="621" y="232"/>
                    </a:moveTo>
                    <a:cubicBezTo>
                      <a:pt x="635" y="232"/>
                      <a:pt x="655" y="233"/>
                      <a:pt x="655" y="212"/>
                    </a:cubicBezTo>
                    <a:cubicBezTo>
                      <a:pt x="655" y="191"/>
                      <a:pt x="635" y="190"/>
                      <a:pt x="621" y="190"/>
                    </a:cubicBezTo>
                    <a:cubicBezTo>
                      <a:pt x="425" y="190"/>
                      <a:pt x="230" y="190"/>
                      <a:pt x="34" y="190"/>
                    </a:cubicBezTo>
                    <a:cubicBezTo>
                      <a:pt x="20" y="190"/>
                      <a:pt x="0" y="191"/>
                      <a:pt x="0" y="212"/>
                    </a:cubicBezTo>
                    <a:cubicBezTo>
                      <a:pt x="0" y="233"/>
                      <a:pt x="20" y="232"/>
                      <a:pt x="34" y="232"/>
                    </a:cubicBezTo>
                    <a:cubicBezTo>
                      <a:pt x="230" y="232"/>
                      <a:pt x="425" y="232"/>
                      <a:pt x="621" y="23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0E8565F-EE9E-29E5-A6B8-CE872FECDB37}"/>
                  </a:ext>
                </a:extLst>
              </p:cNvPr>
              <p:cNvSpPr/>
              <p:nvPr/>
            </p:nvSpPr>
            <p:spPr>
              <a:xfrm>
                <a:off x="3669120" y="3623400"/>
                <a:ext cx="116640" cy="155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5" h="433">
                    <a:moveTo>
                      <a:pt x="246" y="201"/>
                    </a:moveTo>
                    <a:cubicBezTo>
                      <a:pt x="263" y="201"/>
                      <a:pt x="280" y="201"/>
                      <a:pt x="280" y="184"/>
                    </a:cubicBezTo>
                    <a:cubicBezTo>
                      <a:pt x="280" y="170"/>
                      <a:pt x="269" y="170"/>
                      <a:pt x="252" y="170"/>
                    </a:cubicBezTo>
                    <a:cubicBezTo>
                      <a:pt x="199" y="170"/>
                      <a:pt x="146" y="170"/>
                      <a:pt x="92" y="170"/>
                    </a:cubicBezTo>
                    <a:cubicBezTo>
                      <a:pt x="115" y="87"/>
                      <a:pt x="171" y="31"/>
                      <a:pt x="260" y="31"/>
                    </a:cubicBezTo>
                    <a:cubicBezTo>
                      <a:pt x="271" y="31"/>
                      <a:pt x="281" y="31"/>
                      <a:pt x="291" y="31"/>
                    </a:cubicBezTo>
                    <a:cubicBezTo>
                      <a:pt x="308" y="31"/>
                      <a:pt x="325" y="31"/>
                      <a:pt x="325" y="14"/>
                    </a:cubicBezTo>
                    <a:cubicBezTo>
                      <a:pt x="325" y="0"/>
                      <a:pt x="311" y="0"/>
                      <a:pt x="294" y="0"/>
                    </a:cubicBezTo>
                    <a:cubicBezTo>
                      <a:pt x="283" y="0"/>
                      <a:pt x="272" y="0"/>
                      <a:pt x="260" y="0"/>
                    </a:cubicBezTo>
                    <a:cubicBezTo>
                      <a:pt x="132" y="0"/>
                      <a:pt x="0" y="98"/>
                      <a:pt x="0" y="249"/>
                    </a:cubicBezTo>
                    <a:cubicBezTo>
                      <a:pt x="0" y="355"/>
                      <a:pt x="73" y="433"/>
                      <a:pt x="179" y="433"/>
                    </a:cubicBezTo>
                    <a:cubicBezTo>
                      <a:pt x="241" y="433"/>
                      <a:pt x="305" y="394"/>
                      <a:pt x="305" y="383"/>
                    </a:cubicBezTo>
                    <a:cubicBezTo>
                      <a:pt x="305" y="380"/>
                      <a:pt x="305" y="369"/>
                      <a:pt x="297" y="369"/>
                    </a:cubicBezTo>
                    <a:cubicBezTo>
                      <a:pt x="294" y="369"/>
                      <a:pt x="291" y="369"/>
                      <a:pt x="283" y="374"/>
                    </a:cubicBezTo>
                    <a:cubicBezTo>
                      <a:pt x="252" y="394"/>
                      <a:pt x="216" y="411"/>
                      <a:pt x="179" y="411"/>
                    </a:cubicBezTo>
                    <a:cubicBezTo>
                      <a:pt x="123" y="411"/>
                      <a:pt x="73" y="371"/>
                      <a:pt x="73" y="285"/>
                    </a:cubicBezTo>
                    <a:cubicBezTo>
                      <a:pt x="73" y="249"/>
                      <a:pt x="81" y="212"/>
                      <a:pt x="84" y="201"/>
                    </a:cubicBezTo>
                    <a:cubicBezTo>
                      <a:pt x="138" y="201"/>
                      <a:pt x="192" y="201"/>
                      <a:pt x="246" y="20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5657EBB-05CD-AFA4-9E43-03BD35B3996F}"/>
                  </a:ext>
                </a:extLst>
              </p:cNvPr>
              <p:cNvSpPr/>
              <p:nvPr/>
            </p:nvSpPr>
            <p:spPr>
              <a:xfrm>
                <a:off x="3811320" y="3534840"/>
                <a:ext cx="252720" cy="239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03" h="667">
                    <a:moveTo>
                      <a:pt x="115" y="592"/>
                    </a:moveTo>
                    <a:cubicBezTo>
                      <a:pt x="106" y="628"/>
                      <a:pt x="104" y="637"/>
                      <a:pt x="25" y="637"/>
                    </a:cubicBezTo>
                    <a:cubicBezTo>
                      <a:pt x="8" y="637"/>
                      <a:pt x="0" y="637"/>
                      <a:pt x="0" y="656"/>
                    </a:cubicBezTo>
                    <a:cubicBezTo>
                      <a:pt x="0" y="667"/>
                      <a:pt x="8" y="667"/>
                      <a:pt x="25" y="667"/>
                    </a:cubicBezTo>
                    <a:cubicBezTo>
                      <a:pt x="143" y="667"/>
                      <a:pt x="260" y="667"/>
                      <a:pt x="378" y="667"/>
                    </a:cubicBezTo>
                    <a:cubicBezTo>
                      <a:pt x="532" y="667"/>
                      <a:pt x="649" y="553"/>
                      <a:pt x="649" y="455"/>
                    </a:cubicBezTo>
                    <a:cubicBezTo>
                      <a:pt x="649" y="385"/>
                      <a:pt x="591" y="330"/>
                      <a:pt x="495" y="318"/>
                    </a:cubicBezTo>
                    <a:cubicBezTo>
                      <a:pt x="599" y="299"/>
                      <a:pt x="703" y="226"/>
                      <a:pt x="703" y="134"/>
                    </a:cubicBezTo>
                    <a:cubicBezTo>
                      <a:pt x="703" y="61"/>
                      <a:pt x="638" y="0"/>
                      <a:pt x="518" y="0"/>
                    </a:cubicBezTo>
                    <a:cubicBezTo>
                      <a:pt x="408" y="0"/>
                      <a:pt x="298" y="0"/>
                      <a:pt x="188" y="0"/>
                    </a:cubicBezTo>
                    <a:cubicBezTo>
                      <a:pt x="171" y="0"/>
                      <a:pt x="160" y="0"/>
                      <a:pt x="160" y="20"/>
                    </a:cubicBezTo>
                    <a:cubicBezTo>
                      <a:pt x="160" y="31"/>
                      <a:pt x="168" y="31"/>
                      <a:pt x="188" y="31"/>
                    </a:cubicBezTo>
                    <a:cubicBezTo>
                      <a:pt x="190" y="31"/>
                      <a:pt x="207" y="31"/>
                      <a:pt x="224" y="31"/>
                    </a:cubicBezTo>
                    <a:cubicBezTo>
                      <a:pt x="244" y="34"/>
                      <a:pt x="252" y="34"/>
                      <a:pt x="252" y="47"/>
                    </a:cubicBezTo>
                    <a:cubicBezTo>
                      <a:pt x="252" y="50"/>
                      <a:pt x="249" y="53"/>
                      <a:pt x="246" y="67"/>
                    </a:cubicBezTo>
                    <a:cubicBezTo>
                      <a:pt x="202" y="242"/>
                      <a:pt x="159" y="417"/>
                      <a:pt x="115" y="592"/>
                    </a:cubicBezTo>
                    <a:close/>
                    <a:moveTo>
                      <a:pt x="263" y="310"/>
                    </a:moveTo>
                    <a:cubicBezTo>
                      <a:pt x="284" y="229"/>
                      <a:pt x="304" y="148"/>
                      <a:pt x="325" y="67"/>
                    </a:cubicBezTo>
                    <a:cubicBezTo>
                      <a:pt x="333" y="34"/>
                      <a:pt x="336" y="31"/>
                      <a:pt x="378" y="31"/>
                    </a:cubicBezTo>
                    <a:cubicBezTo>
                      <a:pt x="420" y="31"/>
                      <a:pt x="462" y="31"/>
                      <a:pt x="504" y="31"/>
                    </a:cubicBezTo>
                    <a:cubicBezTo>
                      <a:pt x="591" y="31"/>
                      <a:pt x="613" y="87"/>
                      <a:pt x="613" y="131"/>
                    </a:cubicBezTo>
                    <a:cubicBezTo>
                      <a:pt x="613" y="218"/>
                      <a:pt x="529" y="310"/>
                      <a:pt x="409" y="310"/>
                    </a:cubicBezTo>
                    <a:cubicBezTo>
                      <a:pt x="360" y="310"/>
                      <a:pt x="312" y="310"/>
                      <a:pt x="263" y="310"/>
                    </a:cubicBezTo>
                    <a:close/>
                    <a:moveTo>
                      <a:pt x="221" y="637"/>
                    </a:moveTo>
                    <a:cubicBezTo>
                      <a:pt x="207" y="637"/>
                      <a:pt x="204" y="637"/>
                      <a:pt x="199" y="637"/>
                    </a:cubicBezTo>
                    <a:cubicBezTo>
                      <a:pt x="188" y="637"/>
                      <a:pt x="185" y="634"/>
                      <a:pt x="185" y="626"/>
                    </a:cubicBezTo>
                    <a:cubicBezTo>
                      <a:pt x="185" y="623"/>
                      <a:pt x="185" y="623"/>
                      <a:pt x="190" y="603"/>
                    </a:cubicBezTo>
                    <a:cubicBezTo>
                      <a:pt x="213" y="513"/>
                      <a:pt x="235" y="423"/>
                      <a:pt x="258" y="332"/>
                    </a:cubicBezTo>
                    <a:cubicBezTo>
                      <a:pt x="320" y="332"/>
                      <a:pt x="383" y="332"/>
                      <a:pt x="445" y="332"/>
                    </a:cubicBezTo>
                    <a:cubicBezTo>
                      <a:pt x="537" y="332"/>
                      <a:pt x="557" y="402"/>
                      <a:pt x="557" y="447"/>
                    </a:cubicBezTo>
                    <a:cubicBezTo>
                      <a:pt x="557" y="542"/>
                      <a:pt x="470" y="637"/>
                      <a:pt x="353" y="637"/>
                    </a:cubicBezTo>
                    <a:cubicBezTo>
                      <a:pt x="309" y="637"/>
                      <a:pt x="265" y="637"/>
                      <a:pt x="221" y="637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DF84D6B-BBA5-4290-2552-91311B3A58D2}"/>
                  </a:ext>
                </a:extLst>
              </p:cNvPr>
              <p:cNvSpPr/>
              <p:nvPr/>
            </p:nvSpPr>
            <p:spPr>
              <a:xfrm>
                <a:off x="4083120" y="3656520"/>
                <a:ext cx="135720" cy="174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8" h="486">
                    <a:moveTo>
                      <a:pt x="227" y="282"/>
                    </a:moveTo>
                    <a:cubicBezTo>
                      <a:pt x="260" y="360"/>
                      <a:pt x="300" y="458"/>
                      <a:pt x="308" y="466"/>
                    </a:cubicBezTo>
                    <a:cubicBezTo>
                      <a:pt x="322" y="483"/>
                      <a:pt x="333" y="483"/>
                      <a:pt x="344" y="483"/>
                    </a:cubicBezTo>
                    <a:cubicBezTo>
                      <a:pt x="349" y="483"/>
                      <a:pt x="354" y="483"/>
                      <a:pt x="358" y="483"/>
                    </a:cubicBezTo>
                    <a:cubicBezTo>
                      <a:pt x="372" y="483"/>
                      <a:pt x="378" y="483"/>
                      <a:pt x="378" y="475"/>
                    </a:cubicBezTo>
                    <a:cubicBezTo>
                      <a:pt x="378" y="472"/>
                      <a:pt x="376" y="471"/>
                      <a:pt x="375" y="469"/>
                    </a:cubicBezTo>
                    <a:cubicBezTo>
                      <a:pt x="367" y="461"/>
                      <a:pt x="358" y="444"/>
                      <a:pt x="356" y="438"/>
                    </a:cubicBezTo>
                    <a:cubicBezTo>
                      <a:pt x="300" y="307"/>
                      <a:pt x="244" y="176"/>
                      <a:pt x="188" y="45"/>
                    </a:cubicBezTo>
                    <a:cubicBezTo>
                      <a:pt x="185" y="31"/>
                      <a:pt x="171" y="0"/>
                      <a:pt x="98" y="0"/>
                    </a:cubicBezTo>
                    <a:cubicBezTo>
                      <a:pt x="90" y="0"/>
                      <a:pt x="78" y="0"/>
                      <a:pt x="78" y="11"/>
                    </a:cubicBezTo>
                    <a:cubicBezTo>
                      <a:pt x="78" y="20"/>
                      <a:pt x="87" y="20"/>
                      <a:pt x="90" y="20"/>
                    </a:cubicBezTo>
                    <a:cubicBezTo>
                      <a:pt x="104" y="22"/>
                      <a:pt x="118" y="25"/>
                      <a:pt x="134" y="64"/>
                    </a:cubicBezTo>
                    <a:cubicBezTo>
                      <a:pt x="161" y="128"/>
                      <a:pt x="188" y="191"/>
                      <a:pt x="216" y="254"/>
                    </a:cubicBezTo>
                    <a:cubicBezTo>
                      <a:pt x="148" y="316"/>
                      <a:pt x="81" y="377"/>
                      <a:pt x="14" y="438"/>
                    </a:cubicBezTo>
                    <a:cubicBezTo>
                      <a:pt x="6" y="444"/>
                      <a:pt x="0" y="450"/>
                      <a:pt x="0" y="461"/>
                    </a:cubicBezTo>
                    <a:cubicBezTo>
                      <a:pt x="0" y="478"/>
                      <a:pt x="14" y="486"/>
                      <a:pt x="22" y="486"/>
                    </a:cubicBezTo>
                    <a:cubicBezTo>
                      <a:pt x="36" y="486"/>
                      <a:pt x="45" y="475"/>
                      <a:pt x="48" y="475"/>
                    </a:cubicBezTo>
                    <a:cubicBezTo>
                      <a:pt x="107" y="411"/>
                      <a:pt x="167" y="346"/>
                      <a:pt x="227" y="28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12E891D-5609-511E-F962-02AEDFE821B4}"/>
                  </a:ext>
                </a:extLst>
              </p:cNvPr>
              <p:cNvSpPr/>
              <p:nvPr/>
            </p:nvSpPr>
            <p:spPr>
              <a:xfrm>
                <a:off x="4349160" y="3570120"/>
                <a:ext cx="234360" cy="234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52" h="651">
                    <a:moveTo>
                      <a:pt x="347" y="346"/>
                    </a:moveTo>
                    <a:cubicBezTo>
                      <a:pt x="439" y="346"/>
                      <a:pt x="530" y="346"/>
                      <a:pt x="621" y="346"/>
                    </a:cubicBezTo>
                    <a:cubicBezTo>
                      <a:pt x="635" y="346"/>
                      <a:pt x="652" y="345"/>
                      <a:pt x="652" y="324"/>
                    </a:cubicBezTo>
                    <a:cubicBezTo>
                      <a:pt x="652" y="303"/>
                      <a:pt x="635" y="304"/>
                      <a:pt x="621" y="304"/>
                    </a:cubicBezTo>
                    <a:cubicBezTo>
                      <a:pt x="530" y="304"/>
                      <a:pt x="439" y="304"/>
                      <a:pt x="347" y="304"/>
                    </a:cubicBezTo>
                    <a:cubicBezTo>
                      <a:pt x="347" y="213"/>
                      <a:pt x="347" y="122"/>
                      <a:pt x="347" y="31"/>
                    </a:cubicBezTo>
                    <a:cubicBezTo>
                      <a:pt x="347" y="17"/>
                      <a:pt x="347" y="0"/>
                      <a:pt x="328" y="0"/>
                    </a:cubicBezTo>
                    <a:cubicBezTo>
                      <a:pt x="308" y="0"/>
                      <a:pt x="308" y="17"/>
                      <a:pt x="308" y="31"/>
                    </a:cubicBezTo>
                    <a:cubicBezTo>
                      <a:pt x="308" y="122"/>
                      <a:pt x="308" y="213"/>
                      <a:pt x="308" y="304"/>
                    </a:cubicBezTo>
                    <a:cubicBezTo>
                      <a:pt x="216" y="304"/>
                      <a:pt x="123" y="304"/>
                      <a:pt x="31" y="304"/>
                    </a:cubicBezTo>
                    <a:cubicBezTo>
                      <a:pt x="17" y="304"/>
                      <a:pt x="0" y="303"/>
                      <a:pt x="0" y="324"/>
                    </a:cubicBezTo>
                    <a:cubicBezTo>
                      <a:pt x="0" y="345"/>
                      <a:pt x="17" y="346"/>
                      <a:pt x="31" y="346"/>
                    </a:cubicBezTo>
                    <a:cubicBezTo>
                      <a:pt x="123" y="346"/>
                      <a:pt x="216" y="346"/>
                      <a:pt x="308" y="346"/>
                    </a:cubicBezTo>
                    <a:cubicBezTo>
                      <a:pt x="308" y="438"/>
                      <a:pt x="308" y="529"/>
                      <a:pt x="308" y="620"/>
                    </a:cubicBezTo>
                    <a:cubicBezTo>
                      <a:pt x="308" y="634"/>
                      <a:pt x="308" y="651"/>
                      <a:pt x="328" y="651"/>
                    </a:cubicBezTo>
                    <a:cubicBezTo>
                      <a:pt x="347" y="651"/>
                      <a:pt x="347" y="634"/>
                      <a:pt x="347" y="620"/>
                    </a:cubicBezTo>
                    <a:cubicBezTo>
                      <a:pt x="347" y="529"/>
                      <a:pt x="347" y="438"/>
                      <a:pt x="347" y="346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40D8FEF-02DB-3F10-57B6-DA3A6A10A1D7}"/>
                  </a:ext>
                </a:extLst>
              </p:cNvPr>
              <p:cNvSpPr/>
              <p:nvPr/>
            </p:nvSpPr>
            <p:spPr>
              <a:xfrm>
                <a:off x="4718160" y="3510720"/>
                <a:ext cx="82440" cy="352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0" h="980">
                    <a:moveTo>
                      <a:pt x="230" y="969"/>
                    </a:moveTo>
                    <a:cubicBezTo>
                      <a:pt x="230" y="966"/>
                      <a:pt x="230" y="966"/>
                      <a:pt x="213" y="949"/>
                    </a:cubicBezTo>
                    <a:cubicBezTo>
                      <a:pt x="90" y="824"/>
                      <a:pt x="56" y="640"/>
                      <a:pt x="56" y="489"/>
                    </a:cubicBezTo>
                    <a:cubicBezTo>
                      <a:pt x="56" y="318"/>
                      <a:pt x="95" y="148"/>
                      <a:pt x="216" y="28"/>
                    </a:cubicBezTo>
                    <a:cubicBezTo>
                      <a:pt x="230" y="14"/>
                      <a:pt x="230" y="14"/>
                      <a:pt x="230" y="11"/>
                    </a:cubicBezTo>
                    <a:cubicBezTo>
                      <a:pt x="230" y="3"/>
                      <a:pt x="224" y="0"/>
                      <a:pt x="218" y="0"/>
                    </a:cubicBezTo>
                    <a:cubicBezTo>
                      <a:pt x="210" y="0"/>
                      <a:pt x="120" y="67"/>
                      <a:pt x="62" y="193"/>
                    </a:cubicBezTo>
                    <a:cubicBezTo>
                      <a:pt x="11" y="299"/>
                      <a:pt x="0" y="408"/>
                      <a:pt x="0" y="489"/>
                    </a:cubicBezTo>
                    <a:cubicBezTo>
                      <a:pt x="0" y="567"/>
                      <a:pt x="11" y="684"/>
                      <a:pt x="64" y="796"/>
                    </a:cubicBezTo>
                    <a:cubicBezTo>
                      <a:pt x="123" y="916"/>
                      <a:pt x="210" y="980"/>
                      <a:pt x="218" y="980"/>
                    </a:cubicBezTo>
                    <a:cubicBezTo>
                      <a:pt x="224" y="980"/>
                      <a:pt x="230" y="977"/>
                      <a:pt x="230" y="969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8B4093-1B86-3728-6C2E-A093F164367E}"/>
                  </a:ext>
                </a:extLst>
              </p:cNvPr>
              <p:cNvSpPr/>
              <p:nvPr/>
            </p:nvSpPr>
            <p:spPr>
              <a:xfrm>
                <a:off x="4852080" y="3540960"/>
                <a:ext cx="116640" cy="234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5" h="651">
                    <a:moveTo>
                      <a:pt x="202" y="25"/>
                    </a:moveTo>
                    <a:cubicBezTo>
                      <a:pt x="202" y="0"/>
                      <a:pt x="202" y="0"/>
                      <a:pt x="179" y="0"/>
                    </a:cubicBezTo>
                    <a:cubicBezTo>
                      <a:pt x="118" y="61"/>
                      <a:pt x="31" y="61"/>
                      <a:pt x="0" y="61"/>
                    </a:cubicBezTo>
                    <a:cubicBezTo>
                      <a:pt x="0" y="72"/>
                      <a:pt x="0" y="82"/>
                      <a:pt x="0" y="92"/>
                    </a:cubicBezTo>
                    <a:cubicBezTo>
                      <a:pt x="20" y="92"/>
                      <a:pt x="78" y="92"/>
                      <a:pt x="129" y="67"/>
                    </a:cubicBezTo>
                    <a:cubicBezTo>
                      <a:pt x="129" y="236"/>
                      <a:pt x="129" y="404"/>
                      <a:pt x="129" y="572"/>
                    </a:cubicBezTo>
                    <a:cubicBezTo>
                      <a:pt x="129" y="609"/>
                      <a:pt x="126" y="620"/>
                      <a:pt x="39" y="620"/>
                    </a:cubicBezTo>
                    <a:cubicBezTo>
                      <a:pt x="28" y="620"/>
                      <a:pt x="17" y="620"/>
                      <a:pt x="6" y="620"/>
                    </a:cubicBezTo>
                    <a:cubicBezTo>
                      <a:pt x="6" y="630"/>
                      <a:pt x="6" y="640"/>
                      <a:pt x="6" y="651"/>
                    </a:cubicBezTo>
                    <a:cubicBezTo>
                      <a:pt x="42" y="648"/>
                      <a:pt x="126" y="648"/>
                      <a:pt x="165" y="648"/>
                    </a:cubicBezTo>
                    <a:cubicBezTo>
                      <a:pt x="204" y="648"/>
                      <a:pt x="291" y="648"/>
                      <a:pt x="325" y="651"/>
                    </a:cubicBezTo>
                    <a:cubicBezTo>
                      <a:pt x="325" y="640"/>
                      <a:pt x="325" y="630"/>
                      <a:pt x="325" y="620"/>
                    </a:cubicBezTo>
                    <a:cubicBezTo>
                      <a:pt x="314" y="620"/>
                      <a:pt x="304" y="620"/>
                      <a:pt x="294" y="620"/>
                    </a:cubicBezTo>
                    <a:cubicBezTo>
                      <a:pt x="204" y="620"/>
                      <a:pt x="202" y="609"/>
                      <a:pt x="202" y="572"/>
                    </a:cubicBezTo>
                    <a:cubicBezTo>
                      <a:pt x="202" y="390"/>
                      <a:pt x="202" y="208"/>
                      <a:pt x="202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924B261-6BF7-B9C0-3675-82BEF2678100}"/>
                  </a:ext>
                </a:extLst>
              </p:cNvPr>
              <p:cNvSpPr/>
              <p:nvPr/>
            </p:nvSpPr>
            <p:spPr>
              <a:xfrm>
                <a:off x="5106240" y="3679559"/>
                <a:ext cx="216360" cy="14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02" h="42">
                    <a:moveTo>
                      <a:pt x="565" y="42"/>
                    </a:moveTo>
                    <a:cubicBezTo>
                      <a:pt x="582" y="42"/>
                      <a:pt x="602" y="41"/>
                      <a:pt x="602" y="20"/>
                    </a:cubicBezTo>
                    <a:cubicBezTo>
                      <a:pt x="602" y="-1"/>
                      <a:pt x="582" y="0"/>
                      <a:pt x="565" y="0"/>
                    </a:cubicBezTo>
                    <a:cubicBezTo>
                      <a:pt x="388" y="0"/>
                      <a:pt x="211" y="0"/>
                      <a:pt x="34" y="0"/>
                    </a:cubicBezTo>
                    <a:cubicBezTo>
                      <a:pt x="17" y="0"/>
                      <a:pt x="0" y="-1"/>
                      <a:pt x="0" y="20"/>
                    </a:cubicBezTo>
                    <a:cubicBezTo>
                      <a:pt x="0" y="41"/>
                      <a:pt x="17" y="42"/>
                      <a:pt x="34" y="42"/>
                    </a:cubicBezTo>
                    <a:cubicBezTo>
                      <a:pt x="211" y="42"/>
                      <a:pt x="388" y="42"/>
                      <a:pt x="565" y="4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92A0A61-ECE6-5DDF-F2FC-860B80392BAD}"/>
                  </a:ext>
                </a:extLst>
              </p:cNvPr>
              <p:cNvSpPr/>
              <p:nvPr/>
            </p:nvSpPr>
            <p:spPr>
              <a:xfrm>
                <a:off x="5447880" y="3623400"/>
                <a:ext cx="115560" cy="155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2" h="433">
                    <a:moveTo>
                      <a:pt x="246" y="201"/>
                    </a:moveTo>
                    <a:cubicBezTo>
                      <a:pt x="260" y="201"/>
                      <a:pt x="280" y="201"/>
                      <a:pt x="280" y="184"/>
                    </a:cubicBezTo>
                    <a:cubicBezTo>
                      <a:pt x="280" y="170"/>
                      <a:pt x="269" y="170"/>
                      <a:pt x="252" y="170"/>
                    </a:cubicBezTo>
                    <a:cubicBezTo>
                      <a:pt x="199" y="170"/>
                      <a:pt x="146" y="170"/>
                      <a:pt x="92" y="170"/>
                    </a:cubicBezTo>
                    <a:cubicBezTo>
                      <a:pt x="115" y="87"/>
                      <a:pt x="171" y="31"/>
                      <a:pt x="260" y="31"/>
                    </a:cubicBezTo>
                    <a:cubicBezTo>
                      <a:pt x="271" y="31"/>
                      <a:pt x="281" y="31"/>
                      <a:pt x="291" y="31"/>
                    </a:cubicBezTo>
                    <a:cubicBezTo>
                      <a:pt x="308" y="31"/>
                      <a:pt x="322" y="31"/>
                      <a:pt x="322" y="14"/>
                    </a:cubicBezTo>
                    <a:cubicBezTo>
                      <a:pt x="322" y="0"/>
                      <a:pt x="311" y="0"/>
                      <a:pt x="294" y="0"/>
                    </a:cubicBezTo>
                    <a:cubicBezTo>
                      <a:pt x="282" y="0"/>
                      <a:pt x="270" y="0"/>
                      <a:pt x="258" y="0"/>
                    </a:cubicBezTo>
                    <a:cubicBezTo>
                      <a:pt x="132" y="0"/>
                      <a:pt x="0" y="98"/>
                      <a:pt x="0" y="249"/>
                    </a:cubicBezTo>
                    <a:cubicBezTo>
                      <a:pt x="0" y="355"/>
                      <a:pt x="73" y="433"/>
                      <a:pt x="176" y="433"/>
                    </a:cubicBezTo>
                    <a:cubicBezTo>
                      <a:pt x="241" y="433"/>
                      <a:pt x="305" y="394"/>
                      <a:pt x="305" y="383"/>
                    </a:cubicBezTo>
                    <a:cubicBezTo>
                      <a:pt x="305" y="380"/>
                      <a:pt x="305" y="369"/>
                      <a:pt x="294" y="369"/>
                    </a:cubicBezTo>
                    <a:cubicBezTo>
                      <a:pt x="290" y="370"/>
                      <a:pt x="291" y="369"/>
                      <a:pt x="283" y="374"/>
                    </a:cubicBezTo>
                    <a:cubicBezTo>
                      <a:pt x="252" y="394"/>
                      <a:pt x="216" y="411"/>
                      <a:pt x="179" y="411"/>
                    </a:cubicBezTo>
                    <a:cubicBezTo>
                      <a:pt x="123" y="411"/>
                      <a:pt x="73" y="371"/>
                      <a:pt x="73" y="285"/>
                    </a:cubicBezTo>
                    <a:cubicBezTo>
                      <a:pt x="73" y="249"/>
                      <a:pt x="81" y="212"/>
                      <a:pt x="84" y="201"/>
                    </a:cubicBezTo>
                    <a:cubicBezTo>
                      <a:pt x="138" y="201"/>
                      <a:pt x="192" y="201"/>
                      <a:pt x="246" y="20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128EA74-EEC1-1DEA-ADD1-5EDC5204C1D0}"/>
                  </a:ext>
                </a:extLst>
              </p:cNvPr>
              <p:cNvSpPr/>
              <p:nvPr/>
            </p:nvSpPr>
            <p:spPr>
              <a:xfrm>
                <a:off x="5594759" y="3510720"/>
                <a:ext cx="81360" cy="352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27" h="980">
                    <a:moveTo>
                      <a:pt x="227" y="489"/>
                    </a:moveTo>
                    <a:cubicBezTo>
                      <a:pt x="227" y="413"/>
                      <a:pt x="216" y="296"/>
                      <a:pt x="162" y="184"/>
                    </a:cubicBezTo>
                    <a:cubicBezTo>
                      <a:pt x="104" y="64"/>
                      <a:pt x="20" y="0"/>
                      <a:pt x="8" y="0"/>
                    </a:cubicBezTo>
                    <a:cubicBezTo>
                      <a:pt x="3" y="0"/>
                      <a:pt x="0" y="6"/>
                      <a:pt x="0" y="11"/>
                    </a:cubicBezTo>
                    <a:cubicBezTo>
                      <a:pt x="0" y="14"/>
                      <a:pt x="0" y="14"/>
                      <a:pt x="17" y="34"/>
                    </a:cubicBezTo>
                    <a:cubicBezTo>
                      <a:pt x="115" y="128"/>
                      <a:pt x="171" y="285"/>
                      <a:pt x="171" y="489"/>
                    </a:cubicBezTo>
                    <a:cubicBezTo>
                      <a:pt x="171" y="656"/>
                      <a:pt x="134" y="829"/>
                      <a:pt x="11" y="952"/>
                    </a:cubicBezTo>
                    <a:cubicBezTo>
                      <a:pt x="0" y="966"/>
                      <a:pt x="0" y="966"/>
                      <a:pt x="0" y="969"/>
                    </a:cubicBezTo>
                    <a:cubicBezTo>
                      <a:pt x="0" y="975"/>
                      <a:pt x="3" y="980"/>
                      <a:pt x="8" y="980"/>
                    </a:cubicBezTo>
                    <a:cubicBezTo>
                      <a:pt x="20" y="980"/>
                      <a:pt x="106" y="913"/>
                      <a:pt x="165" y="788"/>
                    </a:cubicBezTo>
                    <a:cubicBezTo>
                      <a:pt x="216" y="681"/>
                      <a:pt x="227" y="572"/>
                      <a:pt x="227" y="489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8EAA074-FC55-7724-3AF1-083FD020C7AE}"/>
                  </a:ext>
                </a:extLst>
              </p:cNvPr>
              <p:cNvSpPr/>
              <p:nvPr/>
            </p:nvSpPr>
            <p:spPr>
              <a:xfrm>
                <a:off x="5736960" y="3534840"/>
                <a:ext cx="199080" cy="2480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54" h="690">
                    <a:moveTo>
                      <a:pt x="465" y="70"/>
                    </a:moveTo>
                    <a:cubicBezTo>
                      <a:pt x="470" y="39"/>
                      <a:pt x="473" y="31"/>
                      <a:pt x="526" y="31"/>
                    </a:cubicBezTo>
                    <a:cubicBezTo>
                      <a:pt x="543" y="31"/>
                      <a:pt x="554" y="31"/>
                      <a:pt x="554" y="11"/>
                    </a:cubicBezTo>
                    <a:cubicBezTo>
                      <a:pt x="554" y="3"/>
                      <a:pt x="549" y="0"/>
                      <a:pt x="540" y="0"/>
                    </a:cubicBezTo>
                    <a:cubicBezTo>
                      <a:pt x="515" y="0"/>
                      <a:pt x="456" y="3"/>
                      <a:pt x="431" y="3"/>
                    </a:cubicBezTo>
                    <a:cubicBezTo>
                      <a:pt x="397" y="3"/>
                      <a:pt x="319" y="0"/>
                      <a:pt x="286" y="0"/>
                    </a:cubicBezTo>
                    <a:cubicBezTo>
                      <a:pt x="277" y="0"/>
                      <a:pt x="266" y="0"/>
                      <a:pt x="266" y="20"/>
                    </a:cubicBezTo>
                    <a:cubicBezTo>
                      <a:pt x="266" y="31"/>
                      <a:pt x="274" y="31"/>
                      <a:pt x="300" y="31"/>
                    </a:cubicBezTo>
                    <a:cubicBezTo>
                      <a:pt x="322" y="31"/>
                      <a:pt x="330" y="31"/>
                      <a:pt x="356" y="31"/>
                    </a:cubicBezTo>
                    <a:cubicBezTo>
                      <a:pt x="381" y="34"/>
                      <a:pt x="386" y="36"/>
                      <a:pt x="386" y="50"/>
                    </a:cubicBezTo>
                    <a:cubicBezTo>
                      <a:pt x="386" y="56"/>
                      <a:pt x="384" y="64"/>
                      <a:pt x="384" y="73"/>
                    </a:cubicBezTo>
                    <a:cubicBezTo>
                      <a:pt x="345" y="222"/>
                      <a:pt x="307" y="372"/>
                      <a:pt x="269" y="522"/>
                    </a:cubicBezTo>
                    <a:cubicBezTo>
                      <a:pt x="246" y="617"/>
                      <a:pt x="179" y="667"/>
                      <a:pt x="129" y="667"/>
                    </a:cubicBezTo>
                    <a:cubicBezTo>
                      <a:pt x="104" y="667"/>
                      <a:pt x="50" y="659"/>
                      <a:pt x="34" y="606"/>
                    </a:cubicBezTo>
                    <a:cubicBezTo>
                      <a:pt x="36" y="609"/>
                      <a:pt x="45" y="609"/>
                      <a:pt x="48" y="609"/>
                    </a:cubicBezTo>
                    <a:cubicBezTo>
                      <a:pt x="84" y="609"/>
                      <a:pt x="109" y="575"/>
                      <a:pt x="109" y="545"/>
                    </a:cubicBezTo>
                    <a:cubicBezTo>
                      <a:pt x="109" y="514"/>
                      <a:pt x="84" y="505"/>
                      <a:pt x="67" y="505"/>
                    </a:cubicBezTo>
                    <a:cubicBezTo>
                      <a:pt x="50" y="505"/>
                      <a:pt x="0" y="517"/>
                      <a:pt x="0" y="584"/>
                    </a:cubicBezTo>
                    <a:cubicBezTo>
                      <a:pt x="0" y="642"/>
                      <a:pt x="53" y="690"/>
                      <a:pt x="132" y="690"/>
                    </a:cubicBezTo>
                    <a:cubicBezTo>
                      <a:pt x="221" y="690"/>
                      <a:pt x="325" y="626"/>
                      <a:pt x="347" y="528"/>
                    </a:cubicBezTo>
                    <a:cubicBezTo>
                      <a:pt x="386" y="375"/>
                      <a:pt x="425" y="222"/>
                      <a:pt x="465" y="7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B65BCE3-0C71-FA6C-AB7D-D7D3AF080972}"/>
                  </a:ext>
                </a:extLst>
              </p:cNvPr>
              <p:cNvSpPr/>
              <p:nvPr/>
            </p:nvSpPr>
            <p:spPr>
              <a:xfrm>
                <a:off x="5926319" y="3656520"/>
                <a:ext cx="136800" cy="174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1" h="486">
                    <a:moveTo>
                      <a:pt x="230" y="282"/>
                    </a:moveTo>
                    <a:cubicBezTo>
                      <a:pt x="263" y="360"/>
                      <a:pt x="302" y="458"/>
                      <a:pt x="311" y="466"/>
                    </a:cubicBezTo>
                    <a:cubicBezTo>
                      <a:pt x="322" y="483"/>
                      <a:pt x="336" y="483"/>
                      <a:pt x="347" y="483"/>
                    </a:cubicBezTo>
                    <a:cubicBezTo>
                      <a:pt x="352" y="483"/>
                      <a:pt x="356" y="483"/>
                      <a:pt x="361" y="483"/>
                    </a:cubicBezTo>
                    <a:cubicBezTo>
                      <a:pt x="372" y="483"/>
                      <a:pt x="381" y="483"/>
                      <a:pt x="381" y="475"/>
                    </a:cubicBezTo>
                    <a:cubicBezTo>
                      <a:pt x="381" y="472"/>
                      <a:pt x="379" y="471"/>
                      <a:pt x="378" y="469"/>
                    </a:cubicBezTo>
                    <a:cubicBezTo>
                      <a:pt x="370" y="461"/>
                      <a:pt x="361" y="444"/>
                      <a:pt x="358" y="438"/>
                    </a:cubicBezTo>
                    <a:cubicBezTo>
                      <a:pt x="302" y="307"/>
                      <a:pt x="246" y="176"/>
                      <a:pt x="190" y="45"/>
                    </a:cubicBezTo>
                    <a:cubicBezTo>
                      <a:pt x="185" y="31"/>
                      <a:pt x="171" y="0"/>
                      <a:pt x="98" y="0"/>
                    </a:cubicBezTo>
                    <a:cubicBezTo>
                      <a:pt x="90" y="0"/>
                      <a:pt x="81" y="0"/>
                      <a:pt x="81" y="11"/>
                    </a:cubicBezTo>
                    <a:cubicBezTo>
                      <a:pt x="81" y="20"/>
                      <a:pt x="87" y="20"/>
                      <a:pt x="92" y="20"/>
                    </a:cubicBezTo>
                    <a:cubicBezTo>
                      <a:pt x="106" y="22"/>
                      <a:pt x="120" y="25"/>
                      <a:pt x="137" y="64"/>
                    </a:cubicBezTo>
                    <a:cubicBezTo>
                      <a:pt x="164" y="128"/>
                      <a:pt x="191" y="191"/>
                      <a:pt x="218" y="254"/>
                    </a:cubicBezTo>
                    <a:cubicBezTo>
                      <a:pt x="150" y="316"/>
                      <a:pt x="82" y="377"/>
                      <a:pt x="14" y="438"/>
                    </a:cubicBezTo>
                    <a:cubicBezTo>
                      <a:pt x="6" y="444"/>
                      <a:pt x="0" y="450"/>
                      <a:pt x="0" y="461"/>
                    </a:cubicBezTo>
                    <a:cubicBezTo>
                      <a:pt x="0" y="478"/>
                      <a:pt x="14" y="486"/>
                      <a:pt x="25" y="486"/>
                    </a:cubicBezTo>
                    <a:cubicBezTo>
                      <a:pt x="39" y="486"/>
                      <a:pt x="45" y="475"/>
                      <a:pt x="48" y="475"/>
                    </a:cubicBezTo>
                    <a:cubicBezTo>
                      <a:pt x="108" y="411"/>
                      <a:pt x="169" y="346"/>
                      <a:pt x="230" y="28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FA33-8913-C20A-8481-674DD8A2FF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/>
              <a:t>Širenje spektralnih linija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0B7C4-3FEA-3CF6-8B30-446DEC3830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Važno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da </a:t>
            </a:r>
            <a:r>
              <a:rPr lang="en-US" dirty="0" err="1"/>
              <a:t>shvatimo</a:t>
            </a:r>
            <a:r>
              <a:rPr lang="en-US" dirty="0"/>
              <a:t> </a:t>
            </a:r>
            <a:r>
              <a:rPr lang="en-US" dirty="0" err="1"/>
              <a:t>oblike</a:t>
            </a:r>
            <a:r>
              <a:rPr lang="en-US" dirty="0"/>
              <a:t> </a:t>
            </a:r>
            <a:r>
              <a:rPr lang="en-US" dirty="0" err="1"/>
              <a:t>spektralnih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b="1" dirty="0" err="1"/>
              <a:t>i</a:t>
            </a:r>
            <a:r>
              <a:rPr lang="en-US" b="1" dirty="0"/>
              <a:t> da </a:t>
            </a:r>
            <a:r>
              <a:rPr lang="en-US" dirty="0" err="1"/>
              <a:t>kompletiramo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o </a:t>
            </a:r>
            <a:r>
              <a:rPr lang="en-US" dirty="0" err="1"/>
              <a:t>rasejanju</a:t>
            </a:r>
            <a:r>
              <a:rPr lang="en-US" dirty="0"/>
              <a:t> u </a:t>
            </a:r>
            <a:r>
              <a:rPr lang="en-US" dirty="0" err="1"/>
              <a:t>spektralnim</a:t>
            </a:r>
            <a:r>
              <a:rPr lang="en-US" dirty="0"/>
              <a:t> </a:t>
            </a:r>
            <a:r>
              <a:rPr lang="en-US" dirty="0" err="1"/>
              <a:t>linijama</a:t>
            </a:r>
            <a:endParaRPr lang="en-US" dirty="0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U “</a:t>
            </a:r>
            <a:r>
              <a:rPr lang="en-US" dirty="0" err="1"/>
              <a:t>nultoj</a:t>
            </a:r>
            <a:r>
              <a:rPr lang="en-US" dirty="0"/>
              <a:t>” </a:t>
            </a:r>
            <a:r>
              <a:rPr lang="en-US" dirty="0" err="1"/>
              <a:t>aproksimaciji</a:t>
            </a:r>
            <a:r>
              <a:rPr lang="en-US" dirty="0"/>
              <a:t> – </a:t>
            </a:r>
            <a:r>
              <a:rPr lang="en-US" dirty="0" err="1"/>
              <a:t>spektralne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delta </a:t>
            </a:r>
            <a:r>
              <a:rPr lang="en-US" dirty="0" err="1"/>
              <a:t>funkcije</a:t>
            </a:r>
            <a:endParaRPr lang="en-US" dirty="0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Rasejanje</a:t>
            </a:r>
            <a:r>
              <a:rPr lang="en-US" dirty="0"/>
              <a:t> je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b="1" dirty="0" err="1"/>
              <a:t>koherentno</a:t>
            </a:r>
            <a:r>
              <a:rPr lang="en-US" b="1" dirty="0"/>
              <a:t>. </a:t>
            </a:r>
            <a:r>
              <a:rPr lang="en-US" dirty="0" err="1"/>
              <a:t>Talasna</a:t>
            </a:r>
            <a:r>
              <a:rPr lang="en-US" dirty="0"/>
              <a:t> </a:t>
            </a:r>
            <a:r>
              <a:rPr lang="en-US" dirty="0" err="1"/>
              <a:t>dužina</a:t>
            </a:r>
            <a:r>
              <a:rPr lang="en-US" dirty="0"/>
              <a:t> </a:t>
            </a:r>
            <a:r>
              <a:rPr lang="en-US" dirty="0" err="1"/>
              <a:t>ostaje</a:t>
            </a:r>
            <a:r>
              <a:rPr lang="en-US" dirty="0"/>
              <a:t> </a:t>
            </a:r>
            <a:r>
              <a:rPr lang="en-US" dirty="0" err="1"/>
              <a:t>ista</a:t>
            </a:r>
            <a:r>
              <a:rPr lang="en-US" dirty="0"/>
              <a:t> 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rasejanja</a:t>
            </a:r>
            <a:endParaRPr lang="en-US" dirty="0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Videćemo</a:t>
            </a:r>
            <a:r>
              <a:rPr lang="en-US" dirty="0"/>
              <a:t> da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razloga</a:t>
            </a:r>
            <a:r>
              <a:rPr lang="en-US" dirty="0"/>
              <a:t> da </a:t>
            </a:r>
            <a:r>
              <a:rPr lang="en-US" dirty="0" err="1"/>
              <a:t>odstupimo</a:t>
            </a:r>
            <a:r>
              <a:rPr lang="en-US" dirty="0"/>
              <a:t> od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Širenje</a:t>
            </a:r>
            <a:r>
              <a:rPr lang="en-US" b="1" dirty="0"/>
              <a:t> </a:t>
            </a:r>
            <a:r>
              <a:rPr lang="en-US" b="1" dirty="0" err="1"/>
              <a:t>energetskih</a:t>
            </a:r>
            <a:r>
              <a:rPr lang="en-US" b="1" dirty="0"/>
              <a:t> </a:t>
            </a:r>
            <a:r>
              <a:rPr lang="en-US" b="1" dirty="0" err="1"/>
              <a:t>nivoa</a:t>
            </a:r>
            <a:r>
              <a:rPr lang="en-US" b="1" dirty="0"/>
              <a:t> 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 err="1"/>
              <a:t>Doplerovsko</a:t>
            </a:r>
            <a:r>
              <a:rPr lang="en-US" b="1" dirty="0"/>
              <a:t> </a:t>
            </a:r>
            <a:r>
              <a:rPr lang="en-US" b="1" dirty="0" err="1"/>
              <a:t>pomeranje</a:t>
            </a:r>
            <a:r>
              <a:rPr lang="en-US" b="1" dirty="0"/>
              <a:t> </a:t>
            </a:r>
            <a:r>
              <a:rPr lang="en-US" b="1" dirty="0" err="1"/>
              <a:t>apsorpcije</a:t>
            </a:r>
            <a:r>
              <a:rPr lang="en-US" b="1" dirty="0"/>
              <a:t> / </a:t>
            </a:r>
            <a:r>
              <a:rPr lang="en-US" b="1" dirty="0" err="1"/>
              <a:t>emisije</a:t>
            </a:r>
            <a:r>
              <a:rPr lang="en-US" b="1" dirty="0"/>
              <a:t> </a:t>
            </a:r>
            <a:r>
              <a:rPr lang="en-US" b="1" dirty="0" err="1"/>
              <a:t>usled</a:t>
            </a:r>
            <a:r>
              <a:rPr lang="en-US" b="1" dirty="0"/>
              <a:t> </a:t>
            </a:r>
            <a:r>
              <a:rPr lang="en-US" b="1" dirty="0" err="1"/>
              <a:t>kretanja</a:t>
            </a:r>
            <a:r>
              <a:rPr lang="en-US" b="1" dirty="0"/>
              <a:t> </a:t>
            </a:r>
            <a:r>
              <a:rPr lang="en-US" b="1" dirty="0" err="1"/>
              <a:t>atoma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5122-E8A5-8AB2-1895-4C2FF7B840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Klasičan izraz za koeficijent apsorpcije u liniji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C6EB5-9F2C-2753-DDCA-57661F6DAA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Klasično</a:t>
            </a:r>
            <a:r>
              <a:rPr lang="en-US" dirty="0"/>
              <a:t>, </a:t>
            </a:r>
            <a:r>
              <a:rPr lang="en-US" dirty="0" err="1"/>
              <a:t>spektralna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se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tretirati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vezani</a:t>
            </a:r>
            <a:r>
              <a:rPr lang="en-US" dirty="0"/>
              <a:t> </a:t>
            </a:r>
            <a:r>
              <a:rPr lang="en-US" dirty="0" err="1"/>
              <a:t>elektron</a:t>
            </a:r>
            <a:r>
              <a:rPr lang="en-US" dirty="0"/>
              <a:t> koji </a:t>
            </a:r>
            <a:r>
              <a:rPr lang="en-US" dirty="0" err="1"/>
              <a:t>osciluje</a:t>
            </a:r>
            <a:r>
              <a:rPr lang="en-US" dirty="0"/>
              <a:t> – </a:t>
            </a:r>
            <a:r>
              <a:rPr lang="en-US" dirty="0" err="1"/>
              <a:t>Harmonijski</a:t>
            </a:r>
            <a:r>
              <a:rPr lang="en-US" dirty="0"/>
              <a:t> </a:t>
            </a:r>
            <a:r>
              <a:rPr lang="en-US" dirty="0" err="1"/>
              <a:t>oscilator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Električno</a:t>
            </a:r>
            <a:r>
              <a:rPr lang="en-US" dirty="0"/>
              <a:t> polje </a:t>
            </a:r>
            <a:r>
              <a:rPr lang="en-US" dirty="0" err="1"/>
              <a:t>ovakvog</a:t>
            </a:r>
            <a:r>
              <a:rPr lang="en-US" dirty="0"/>
              <a:t> </a:t>
            </a:r>
            <a:r>
              <a:rPr lang="en-US" dirty="0" err="1"/>
              <a:t>oscilatora</a:t>
            </a:r>
            <a:r>
              <a:rPr lang="en-US" dirty="0"/>
              <a:t> je: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b="1" dirty="0" err="1"/>
              <a:t>idealan</a:t>
            </a:r>
            <a:r>
              <a:rPr lang="en-US" b="1" dirty="0"/>
              <a:t> </a:t>
            </a:r>
            <a:r>
              <a:rPr lang="en-US" b="1" dirty="0" err="1"/>
              <a:t>ravan</a:t>
            </a:r>
            <a:r>
              <a:rPr lang="en-US" b="1" dirty="0"/>
              <a:t> </a:t>
            </a:r>
            <a:r>
              <a:rPr lang="en-US" b="1" dirty="0" err="1"/>
              <a:t>harmonijski</a:t>
            </a:r>
            <a:r>
              <a:rPr lang="en-US" b="1" dirty="0"/>
              <a:t> talas.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8B34897-FB90-C6F0-1F12-F67401D980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1828800"/>
            <a:ext cx="10076400" cy="1024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 descr="28§display§I_\lambda = I_0 \delta(\lambda - \lambda_0)§svg§600§FALSE§" title="TexMaths">
            <a:extLst>
              <a:ext uri="{FF2B5EF4-FFF2-40B4-BE49-F238E27FC236}">
                <a16:creationId xmlns:a16="http://schemas.microsoft.com/office/drawing/2014/main" id="{D17C9E7B-2414-32A5-5696-4547B3FC7980}"/>
              </a:ext>
            </a:extLst>
          </p:cNvPr>
          <p:cNvGrpSpPr/>
          <p:nvPr/>
        </p:nvGrpSpPr>
        <p:grpSpPr>
          <a:xfrm>
            <a:off x="5469840" y="4905000"/>
            <a:ext cx="2530799" cy="352440"/>
            <a:chOff x="5469840" y="4905000"/>
            <a:chExt cx="2530799" cy="3524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E9B4A1-DA09-1342-45A0-353B9E90AA5B}"/>
                </a:ext>
              </a:extLst>
            </p:cNvPr>
            <p:cNvGrpSpPr/>
            <p:nvPr/>
          </p:nvGrpSpPr>
          <p:grpSpPr>
            <a:xfrm>
              <a:off x="5469840" y="4905000"/>
              <a:ext cx="2530799" cy="352440"/>
              <a:chOff x="5469840" y="4905000"/>
              <a:chExt cx="2530799" cy="352440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7242BAE7-80BF-4CF7-89E5-EA0030755A9B}"/>
                  </a:ext>
                </a:extLst>
              </p:cNvPr>
              <p:cNvSpPr/>
              <p:nvPr/>
            </p:nvSpPr>
            <p:spPr>
              <a:xfrm>
                <a:off x="5475959" y="4923000"/>
                <a:ext cx="2506680" cy="316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964" h="880">
                    <a:moveTo>
                      <a:pt x="3482" y="880"/>
                    </a:moveTo>
                    <a:cubicBezTo>
                      <a:pt x="2321" y="880"/>
                      <a:pt x="1161" y="880"/>
                      <a:pt x="0" y="880"/>
                    </a:cubicBezTo>
                    <a:cubicBezTo>
                      <a:pt x="0" y="586"/>
                      <a:pt x="0" y="293"/>
                      <a:pt x="0" y="0"/>
                    </a:cubicBezTo>
                    <a:cubicBezTo>
                      <a:pt x="2321" y="0"/>
                      <a:pt x="4643" y="0"/>
                      <a:pt x="6964" y="0"/>
                    </a:cubicBezTo>
                    <a:cubicBezTo>
                      <a:pt x="6964" y="293"/>
                      <a:pt x="6964" y="586"/>
                      <a:pt x="6964" y="880"/>
                    </a:cubicBezTo>
                    <a:cubicBezTo>
                      <a:pt x="5803" y="880"/>
                      <a:pt x="4643" y="880"/>
                      <a:pt x="3482" y="88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E91724F-85F8-6C0D-5527-686C005907F4}"/>
                  </a:ext>
                </a:extLst>
              </p:cNvPr>
              <p:cNvSpPr/>
              <p:nvPr/>
            </p:nvSpPr>
            <p:spPr>
              <a:xfrm>
                <a:off x="5469840" y="4929120"/>
                <a:ext cx="163800" cy="239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6" h="667">
                    <a:moveTo>
                      <a:pt x="336" y="75"/>
                    </a:moveTo>
                    <a:cubicBezTo>
                      <a:pt x="344" y="39"/>
                      <a:pt x="347" y="31"/>
                      <a:pt x="425" y="31"/>
                    </a:cubicBezTo>
                    <a:cubicBezTo>
                      <a:pt x="448" y="31"/>
                      <a:pt x="456" y="31"/>
                      <a:pt x="456" y="11"/>
                    </a:cubicBezTo>
                    <a:cubicBezTo>
                      <a:pt x="456" y="0"/>
                      <a:pt x="445" y="0"/>
                      <a:pt x="442" y="0"/>
                    </a:cubicBezTo>
                    <a:cubicBezTo>
                      <a:pt x="411" y="0"/>
                      <a:pt x="339" y="3"/>
                      <a:pt x="311" y="3"/>
                    </a:cubicBezTo>
                    <a:cubicBezTo>
                      <a:pt x="283" y="3"/>
                      <a:pt x="210" y="0"/>
                      <a:pt x="179" y="0"/>
                    </a:cubicBezTo>
                    <a:cubicBezTo>
                      <a:pt x="174" y="0"/>
                      <a:pt x="160" y="0"/>
                      <a:pt x="160" y="20"/>
                    </a:cubicBezTo>
                    <a:cubicBezTo>
                      <a:pt x="160" y="31"/>
                      <a:pt x="171" y="31"/>
                      <a:pt x="188" y="31"/>
                    </a:cubicBezTo>
                    <a:cubicBezTo>
                      <a:pt x="230" y="31"/>
                      <a:pt x="258" y="31"/>
                      <a:pt x="258" y="47"/>
                    </a:cubicBezTo>
                    <a:cubicBezTo>
                      <a:pt x="258" y="53"/>
                      <a:pt x="258" y="56"/>
                      <a:pt x="255" y="64"/>
                    </a:cubicBezTo>
                    <a:cubicBezTo>
                      <a:pt x="210" y="240"/>
                      <a:pt x="165" y="416"/>
                      <a:pt x="120" y="592"/>
                    </a:cubicBezTo>
                    <a:cubicBezTo>
                      <a:pt x="112" y="628"/>
                      <a:pt x="109" y="637"/>
                      <a:pt x="31" y="637"/>
                    </a:cubicBezTo>
                    <a:cubicBezTo>
                      <a:pt x="8" y="637"/>
                      <a:pt x="0" y="637"/>
                      <a:pt x="0" y="656"/>
                    </a:cubicBezTo>
                    <a:cubicBezTo>
                      <a:pt x="0" y="667"/>
                      <a:pt x="11" y="667"/>
                      <a:pt x="14" y="667"/>
                    </a:cubicBezTo>
                    <a:cubicBezTo>
                      <a:pt x="45" y="667"/>
                      <a:pt x="115" y="665"/>
                      <a:pt x="143" y="665"/>
                    </a:cubicBezTo>
                    <a:cubicBezTo>
                      <a:pt x="174" y="665"/>
                      <a:pt x="246" y="667"/>
                      <a:pt x="277" y="667"/>
                    </a:cubicBezTo>
                    <a:cubicBezTo>
                      <a:pt x="283" y="667"/>
                      <a:pt x="297" y="667"/>
                      <a:pt x="297" y="648"/>
                    </a:cubicBezTo>
                    <a:cubicBezTo>
                      <a:pt x="297" y="637"/>
                      <a:pt x="288" y="637"/>
                      <a:pt x="266" y="637"/>
                    </a:cubicBezTo>
                    <a:cubicBezTo>
                      <a:pt x="249" y="637"/>
                      <a:pt x="244" y="637"/>
                      <a:pt x="224" y="637"/>
                    </a:cubicBezTo>
                    <a:cubicBezTo>
                      <a:pt x="204" y="634"/>
                      <a:pt x="199" y="628"/>
                      <a:pt x="199" y="620"/>
                    </a:cubicBezTo>
                    <a:cubicBezTo>
                      <a:pt x="199" y="612"/>
                      <a:pt x="202" y="603"/>
                      <a:pt x="204" y="598"/>
                    </a:cubicBezTo>
                    <a:cubicBezTo>
                      <a:pt x="248" y="424"/>
                      <a:pt x="292" y="249"/>
                      <a:pt x="336" y="75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1D36A97-94ED-895F-E7B4-63DBB9D49BBC}"/>
                  </a:ext>
                </a:extLst>
              </p:cNvPr>
              <p:cNvSpPr/>
              <p:nvPr/>
            </p:nvSpPr>
            <p:spPr>
              <a:xfrm>
                <a:off x="5632200" y="5050800"/>
                <a:ext cx="135720" cy="174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8" h="486">
                    <a:moveTo>
                      <a:pt x="227" y="282"/>
                    </a:moveTo>
                    <a:cubicBezTo>
                      <a:pt x="260" y="360"/>
                      <a:pt x="299" y="458"/>
                      <a:pt x="308" y="466"/>
                    </a:cubicBezTo>
                    <a:cubicBezTo>
                      <a:pt x="322" y="483"/>
                      <a:pt x="333" y="483"/>
                      <a:pt x="344" y="483"/>
                    </a:cubicBezTo>
                    <a:cubicBezTo>
                      <a:pt x="349" y="483"/>
                      <a:pt x="354" y="483"/>
                      <a:pt x="358" y="483"/>
                    </a:cubicBezTo>
                    <a:cubicBezTo>
                      <a:pt x="372" y="483"/>
                      <a:pt x="378" y="483"/>
                      <a:pt x="378" y="475"/>
                    </a:cubicBezTo>
                    <a:cubicBezTo>
                      <a:pt x="378" y="472"/>
                      <a:pt x="376" y="471"/>
                      <a:pt x="375" y="469"/>
                    </a:cubicBezTo>
                    <a:cubicBezTo>
                      <a:pt x="367" y="461"/>
                      <a:pt x="358" y="444"/>
                      <a:pt x="355" y="438"/>
                    </a:cubicBezTo>
                    <a:cubicBezTo>
                      <a:pt x="299" y="307"/>
                      <a:pt x="244" y="176"/>
                      <a:pt x="188" y="45"/>
                    </a:cubicBezTo>
                    <a:cubicBezTo>
                      <a:pt x="185" y="31"/>
                      <a:pt x="171" y="0"/>
                      <a:pt x="98" y="0"/>
                    </a:cubicBezTo>
                    <a:cubicBezTo>
                      <a:pt x="90" y="0"/>
                      <a:pt x="78" y="0"/>
                      <a:pt x="78" y="11"/>
                    </a:cubicBezTo>
                    <a:cubicBezTo>
                      <a:pt x="78" y="20"/>
                      <a:pt x="87" y="20"/>
                      <a:pt x="90" y="20"/>
                    </a:cubicBezTo>
                    <a:cubicBezTo>
                      <a:pt x="104" y="22"/>
                      <a:pt x="118" y="25"/>
                      <a:pt x="134" y="64"/>
                    </a:cubicBezTo>
                    <a:cubicBezTo>
                      <a:pt x="161" y="128"/>
                      <a:pt x="188" y="191"/>
                      <a:pt x="216" y="254"/>
                    </a:cubicBezTo>
                    <a:cubicBezTo>
                      <a:pt x="148" y="316"/>
                      <a:pt x="81" y="377"/>
                      <a:pt x="14" y="438"/>
                    </a:cubicBezTo>
                    <a:cubicBezTo>
                      <a:pt x="6" y="444"/>
                      <a:pt x="0" y="450"/>
                      <a:pt x="0" y="461"/>
                    </a:cubicBezTo>
                    <a:cubicBezTo>
                      <a:pt x="0" y="478"/>
                      <a:pt x="14" y="486"/>
                      <a:pt x="22" y="486"/>
                    </a:cubicBezTo>
                    <a:cubicBezTo>
                      <a:pt x="36" y="486"/>
                      <a:pt x="45" y="475"/>
                      <a:pt x="48" y="475"/>
                    </a:cubicBezTo>
                    <a:cubicBezTo>
                      <a:pt x="107" y="411"/>
                      <a:pt x="167" y="346"/>
                      <a:pt x="227" y="28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FC3FFD4-99CB-2B9C-E171-8BCDAA0C19AC}"/>
                  </a:ext>
                </a:extLst>
              </p:cNvPr>
              <p:cNvSpPr/>
              <p:nvPr/>
            </p:nvSpPr>
            <p:spPr>
              <a:xfrm>
                <a:off x="5917320" y="5039640"/>
                <a:ext cx="235440" cy="83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55" h="232">
                    <a:moveTo>
                      <a:pt x="621" y="42"/>
                    </a:moveTo>
                    <a:cubicBezTo>
                      <a:pt x="635" y="42"/>
                      <a:pt x="655" y="41"/>
                      <a:pt x="655" y="20"/>
                    </a:cubicBezTo>
                    <a:cubicBezTo>
                      <a:pt x="655" y="-1"/>
                      <a:pt x="635" y="0"/>
                      <a:pt x="621" y="0"/>
                    </a:cubicBezTo>
                    <a:cubicBezTo>
                      <a:pt x="425" y="0"/>
                      <a:pt x="230" y="0"/>
                      <a:pt x="34" y="0"/>
                    </a:cubicBezTo>
                    <a:cubicBezTo>
                      <a:pt x="20" y="0"/>
                      <a:pt x="0" y="-1"/>
                      <a:pt x="0" y="20"/>
                    </a:cubicBezTo>
                    <a:cubicBezTo>
                      <a:pt x="0" y="41"/>
                      <a:pt x="20" y="42"/>
                      <a:pt x="34" y="42"/>
                    </a:cubicBezTo>
                    <a:cubicBezTo>
                      <a:pt x="230" y="42"/>
                      <a:pt x="425" y="42"/>
                      <a:pt x="621" y="42"/>
                    </a:cubicBezTo>
                    <a:close/>
                    <a:moveTo>
                      <a:pt x="621" y="232"/>
                    </a:moveTo>
                    <a:cubicBezTo>
                      <a:pt x="635" y="232"/>
                      <a:pt x="655" y="233"/>
                      <a:pt x="655" y="212"/>
                    </a:cubicBezTo>
                    <a:cubicBezTo>
                      <a:pt x="655" y="191"/>
                      <a:pt x="635" y="190"/>
                      <a:pt x="621" y="190"/>
                    </a:cubicBezTo>
                    <a:cubicBezTo>
                      <a:pt x="425" y="190"/>
                      <a:pt x="230" y="190"/>
                      <a:pt x="34" y="190"/>
                    </a:cubicBezTo>
                    <a:cubicBezTo>
                      <a:pt x="20" y="190"/>
                      <a:pt x="0" y="191"/>
                      <a:pt x="0" y="212"/>
                    </a:cubicBezTo>
                    <a:cubicBezTo>
                      <a:pt x="0" y="233"/>
                      <a:pt x="20" y="232"/>
                      <a:pt x="34" y="232"/>
                    </a:cubicBezTo>
                    <a:cubicBezTo>
                      <a:pt x="230" y="232"/>
                      <a:pt x="425" y="232"/>
                      <a:pt x="621" y="23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3BB4A65-E586-5247-18E1-976404BFACE6}"/>
                  </a:ext>
                </a:extLst>
              </p:cNvPr>
              <p:cNvSpPr/>
              <p:nvPr/>
            </p:nvSpPr>
            <p:spPr>
              <a:xfrm>
                <a:off x="6283080" y="4929120"/>
                <a:ext cx="163800" cy="239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6" h="667">
                    <a:moveTo>
                      <a:pt x="336" y="75"/>
                    </a:moveTo>
                    <a:cubicBezTo>
                      <a:pt x="344" y="39"/>
                      <a:pt x="347" y="31"/>
                      <a:pt x="425" y="31"/>
                    </a:cubicBezTo>
                    <a:cubicBezTo>
                      <a:pt x="448" y="31"/>
                      <a:pt x="456" y="31"/>
                      <a:pt x="456" y="11"/>
                    </a:cubicBezTo>
                    <a:cubicBezTo>
                      <a:pt x="456" y="0"/>
                      <a:pt x="445" y="0"/>
                      <a:pt x="442" y="0"/>
                    </a:cubicBezTo>
                    <a:cubicBezTo>
                      <a:pt x="411" y="0"/>
                      <a:pt x="339" y="3"/>
                      <a:pt x="311" y="3"/>
                    </a:cubicBezTo>
                    <a:cubicBezTo>
                      <a:pt x="283" y="3"/>
                      <a:pt x="210" y="0"/>
                      <a:pt x="182" y="0"/>
                    </a:cubicBezTo>
                    <a:cubicBezTo>
                      <a:pt x="174" y="0"/>
                      <a:pt x="160" y="0"/>
                      <a:pt x="160" y="20"/>
                    </a:cubicBezTo>
                    <a:cubicBezTo>
                      <a:pt x="160" y="31"/>
                      <a:pt x="171" y="31"/>
                      <a:pt x="188" y="31"/>
                    </a:cubicBezTo>
                    <a:cubicBezTo>
                      <a:pt x="230" y="31"/>
                      <a:pt x="258" y="31"/>
                      <a:pt x="258" y="47"/>
                    </a:cubicBezTo>
                    <a:cubicBezTo>
                      <a:pt x="258" y="53"/>
                      <a:pt x="258" y="56"/>
                      <a:pt x="255" y="64"/>
                    </a:cubicBezTo>
                    <a:cubicBezTo>
                      <a:pt x="210" y="240"/>
                      <a:pt x="165" y="416"/>
                      <a:pt x="120" y="592"/>
                    </a:cubicBezTo>
                    <a:cubicBezTo>
                      <a:pt x="112" y="628"/>
                      <a:pt x="109" y="637"/>
                      <a:pt x="31" y="637"/>
                    </a:cubicBezTo>
                    <a:cubicBezTo>
                      <a:pt x="8" y="637"/>
                      <a:pt x="0" y="637"/>
                      <a:pt x="0" y="656"/>
                    </a:cubicBezTo>
                    <a:cubicBezTo>
                      <a:pt x="0" y="667"/>
                      <a:pt x="11" y="667"/>
                      <a:pt x="14" y="667"/>
                    </a:cubicBezTo>
                    <a:cubicBezTo>
                      <a:pt x="45" y="667"/>
                      <a:pt x="115" y="665"/>
                      <a:pt x="146" y="665"/>
                    </a:cubicBezTo>
                    <a:cubicBezTo>
                      <a:pt x="174" y="665"/>
                      <a:pt x="246" y="667"/>
                      <a:pt x="277" y="667"/>
                    </a:cubicBezTo>
                    <a:cubicBezTo>
                      <a:pt x="283" y="667"/>
                      <a:pt x="297" y="667"/>
                      <a:pt x="297" y="648"/>
                    </a:cubicBezTo>
                    <a:cubicBezTo>
                      <a:pt x="297" y="637"/>
                      <a:pt x="288" y="637"/>
                      <a:pt x="266" y="637"/>
                    </a:cubicBezTo>
                    <a:cubicBezTo>
                      <a:pt x="249" y="637"/>
                      <a:pt x="244" y="637"/>
                      <a:pt x="224" y="637"/>
                    </a:cubicBezTo>
                    <a:cubicBezTo>
                      <a:pt x="204" y="634"/>
                      <a:pt x="199" y="628"/>
                      <a:pt x="199" y="620"/>
                    </a:cubicBezTo>
                    <a:cubicBezTo>
                      <a:pt x="199" y="612"/>
                      <a:pt x="202" y="603"/>
                      <a:pt x="204" y="598"/>
                    </a:cubicBezTo>
                    <a:cubicBezTo>
                      <a:pt x="248" y="424"/>
                      <a:pt x="292" y="249"/>
                      <a:pt x="336" y="75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DD9FE4E-FECD-608D-9E91-006B96F546E0}"/>
                  </a:ext>
                </a:extLst>
              </p:cNvPr>
              <p:cNvSpPr/>
              <p:nvPr/>
            </p:nvSpPr>
            <p:spPr>
              <a:xfrm>
                <a:off x="6439320" y="5058720"/>
                <a:ext cx="115560" cy="16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2" h="469">
                    <a:moveTo>
                      <a:pt x="322" y="235"/>
                    </a:moveTo>
                    <a:cubicBezTo>
                      <a:pt x="322" y="159"/>
                      <a:pt x="311" y="106"/>
                      <a:pt x="280" y="59"/>
                    </a:cubicBezTo>
                    <a:cubicBezTo>
                      <a:pt x="258" y="28"/>
                      <a:pt x="216" y="0"/>
                      <a:pt x="162" y="0"/>
                    </a:cubicBezTo>
                    <a:cubicBezTo>
                      <a:pt x="0" y="0"/>
                      <a:pt x="0" y="186"/>
                      <a:pt x="0" y="235"/>
                    </a:cubicBezTo>
                    <a:cubicBezTo>
                      <a:pt x="0" y="283"/>
                      <a:pt x="1" y="469"/>
                      <a:pt x="162" y="469"/>
                    </a:cubicBezTo>
                    <a:cubicBezTo>
                      <a:pt x="323" y="469"/>
                      <a:pt x="322" y="285"/>
                      <a:pt x="322" y="235"/>
                    </a:cubicBezTo>
                    <a:close/>
                    <a:moveTo>
                      <a:pt x="162" y="450"/>
                    </a:moveTo>
                    <a:cubicBezTo>
                      <a:pt x="129" y="450"/>
                      <a:pt x="87" y="430"/>
                      <a:pt x="73" y="374"/>
                    </a:cubicBezTo>
                    <a:cubicBezTo>
                      <a:pt x="64" y="335"/>
                      <a:pt x="64" y="276"/>
                      <a:pt x="64" y="226"/>
                    </a:cubicBezTo>
                    <a:cubicBezTo>
                      <a:pt x="64" y="176"/>
                      <a:pt x="64" y="126"/>
                      <a:pt x="76" y="87"/>
                    </a:cubicBezTo>
                    <a:cubicBezTo>
                      <a:pt x="90" y="34"/>
                      <a:pt x="132" y="20"/>
                      <a:pt x="162" y="20"/>
                    </a:cubicBezTo>
                    <a:cubicBezTo>
                      <a:pt x="199" y="20"/>
                      <a:pt x="235" y="42"/>
                      <a:pt x="246" y="81"/>
                    </a:cubicBezTo>
                    <a:cubicBezTo>
                      <a:pt x="258" y="117"/>
                      <a:pt x="258" y="168"/>
                      <a:pt x="258" y="226"/>
                    </a:cubicBezTo>
                    <a:cubicBezTo>
                      <a:pt x="258" y="276"/>
                      <a:pt x="258" y="330"/>
                      <a:pt x="249" y="371"/>
                    </a:cubicBezTo>
                    <a:cubicBezTo>
                      <a:pt x="235" y="433"/>
                      <a:pt x="188" y="450"/>
                      <a:pt x="162" y="45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8BA6F60-806B-2AE5-EF68-A76E39836B43}"/>
                  </a:ext>
                </a:extLst>
              </p:cNvPr>
              <p:cNvSpPr/>
              <p:nvPr/>
            </p:nvSpPr>
            <p:spPr>
              <a:xfrm>
                <a:off x="6600240" y="4919040"/>
                <a:ext cx="144720" cy="25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03" h="707">
                    <a:moveTo>
                      <a:pt x="218" y="268"/>
                    </a:moveTo>
                    <a:cubicBezTo>
                      <a:pt x="95" y="296"/>
                      <a:pt x="0" y="424"/>
                      <a:pt x="0" y="542"/>
                    </a:cubicBezTo>
                    <a:cubicBezTo>
                      <a:pt x="0" y="637"/>
                      <a:pt x="64" y="707"/>
                      <a:pt x="157" y="707"/>
                    </a:cubicBezTo>
                    <a:cubicBezTo>
                      <a:pt x="272" y="707"/>
                      <a:pt x="353" y="553"/>
                      <a:pt x="353" y="419"/>
                    </a:cubicBezTo>
                    <a:cubicBezTo>
                      <a:pt x="353" y="330"/>
                      <a:pt x="313" y="279"/>
                      <a:pt x="280" y="237"/>
                    </a:cubicBezTo>
                    <a:cubicBezTo>
                      <a:pt x="244" y="193"/>
                      <a:pt x="185" y="120"/>
                      <a:pt x="185" y="75"/>
                    </a:cubicBezTo>
                    <a:cubicBezTo>
                      <a:pt x="185" y="56"/>
                      <a:pt x="204" y="31"/>
                      <a:pt x="241" y="31"/>
                    </a:cubicBezTo>
                    <a:cubicBezTo>
                      <a:pt x="269" y="31"/>
                      <a:pt x="288" y="45"/>
                      <a:pt x="311" y="59"/>
                    </a:cubicBezTo>
                    <a:cubicBezTo>
                      <a:pt x="330" y="70"/>
                      <a:pt x="350" y="81"/>
                      <a:pt x="364" y="81"/>
                    </a:cubicBezTo>
                    <a:cubicBezTo>
                      <a:pt x="389" y="81"/>
                      <a:pt x="403" y="59"/>
                      <a:pt x="403" y="42"/>
                    </a:cubicBezTo>
                    <a:cubicBezTo>
                      <a:pt x="403" y="22"/>
                      <a:pt x="386" y="20"/>
                      <a:pt x="353" y="11"/>
                    </a:cubicBezTo>
                    <a:cubicBezTo>
                      <a:pt x="302" y="0"/>
                      <a:pt x="288" y="0"/>
                      <a:pt x="272" y="0"/>
                    </a:cubicBezTo>
                    <a:cubicBezTo>
                      <a:pt x="196" y="0"/>
                      <a:pt x="160" y="42"/>
                      <a:pt x="160" y="101"/>
                    </a:cubicBezTo>
                    <a:cubicBezTo>
                      <a:pt x="160" y="154"/>
                      <a:pt x="188" y="209"/>
                      <a:pt x="218" y="268"/>
                    </a:cubicBezTo>
                    <a:close/>
                    <a:moveTo>
                      <a:pt x="230" y="290"/>
                    </a:moveTo>
                    <a:cubicBezTo>
                      <a:pt x="255" y="335"/>
                      <a:pt x="285" y="388"/>
                      <a:pt x="285" y="458"/>
                    </a:cubicBezTo>
                    <a:cubicBezTo>
                      <a:pt x="285" y="522"/>
                      <a:pt x="246" y="687"/>
                      <a:pt x="157" y="687"/>
                    </a:cubicBezTo>
                    <a:cubicBezTo>
                      <a:pt x="101" y="687"/>
                      <a:pt x="62" y="645"/>
                      <a:pt x="62" y="570"/>
                    </a:cubicBezTo>
                    <a:cubicBezTo>
                      <a:pt x="62" y="508"/>
                      <a:pt x="98" y="324"/>
                      <a:pt x="23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A38AE74-8756-EF7C-2FBD-F79C0C18E20D}"/>
                  </a:ext>
                </a:extLst>
              </p:cNvPr>
              <p:cNvSpPr/>
              <p:nvPr/>
            </p:nvSpPr>
            <p:spPr>
              <a:xfrm>
                <a:off x="6791760" y="4905000"/>
                <a:ext cx="81360" cy="352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27" h="980">
                    <a:moveTo>
                      <a:pt x="227" y="969"/>
                    </a:moveTo>
                    <a:cubicBezTo>
                      <a:pt x="227" y="966"/>
                      <a:pt x="227" y="966"/>
                      <a:pt x="210" y="949"/>
                    </a:cubicBezTo>
                    <a:cubicBezTo>
                      <a:pt x="87" y="824"/>
                      <a:pt x="56" y="640"/>
                      <a:pt x="56" y="489"/>
                    </a:cubicBezTo>
                    <a:cubicBezTo>
                      <a:pt x="56" y="318"/>
                      <a:pt x="92" y="148"/>
                      <a:pt x="213" y="28"/>
                    </a:cubicBezTo>
                    <a:cubicBezTo>
                      <a:pt x="227" y="14"/>
                      <a:pt x="227" y="14"/>
                      <a:pt x="227" y="11"/>
                    </a:cubicBezTo>
                    <a:cubicBezTo>
                      <a:pt x="227" y="3"/>
                      <a:pt x="224" y="0"/>
                      <a:pt x="218" y="0"/>
                    </a:cubicBezTo>
                    <a:cubicBezTo>
                      <a:pt x="207" y="0"/>
                      <a:pt x="118" y="67"/>
                      <a:pt x="62" y="193"/>
                    </a:cubicBezTo>
                    <a:cubicBezTo>
                      <a:pt x="11" y="299"/>
                      <a:pt x="0" y="408"/>
                      <a:pt x="0" y="489"/>
                    </a:cubicBezTo>
                    <a:cubicBezTo>
                      <a:pt x="0" y="567"/>
                      <a:pt x="8" y="684"/>
                      <a:pt x="64" y="796"/>
                    </a:cubicBezTo>
                    <a:cubicBezTo>
                      <a:pt x="123" y="916"/>
                      <a:pt x="207" y="980"/>
                      <a:pt x="218" y="980"/>
                    </a:cubicBezTo>
                    <a:cubicBezTo>
                      <a:pt x="224" y="980"/>
                      <a:pt x="227" y="977"/>
                      <a:pt x="227" y="969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5D44160-1739-088A-83E3-497E8815AC0A}"/>
                  </a:ext>
                </a:extLst>
              </p:cNvPr>
              <p:cNvSpPr/>
              <p:nvPr/>
            </p:nvSpPr>
            <p:spPr>
              <a:xfrm>
                <a:off x="6912719" y="4925160"/>
                <a:ext cx="174960" cy="2491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87" h="693">
                    <a:moveTo>
                      <a:pt x="299" y="394"/>
                    </a:moveTo>
                    <a:cubicBezTo>
                      <a:pt x="339" y="497"/>
                      <a:pt x="386" y="645"/>
                      <a:pt x="403" y="667"/>
                    </a:cubicBezTo>
                    <a:cubicBezTo>
                      <a:pt x="417" y="690"/>
                      <a:pt x="428" y="690"/>
                      <a:pt x="453" y="690"/>
                    </a:cubicBezTo>
                    <a:cubicBezTo>
                      <a:pt x="461" y="690"/>
                      <a:pt x="468" y="690"/>
                      <a:pt x="476" y="690"/>
                    </a:cubicBezTo>
                    <a:cubicBezTo>
                      <a:pt x="487" y="690"/>
                      <a:pt x="487" y="686"/>
                      <a:pt x="487" y="681"/>
                    </a:cubicBezTo>
                    <a:cubicBezTo>
                      <a:pt x="487" y="677"/>
                      <a:pt x="484" y="676"/>
                      <a:pt x="481" y="670"/>
                    </a:cubicBezTo>
                    <a:cubicBezTo>
                      <a:pt x="473" y="659"/>
                      <a:pt x="467" y="645"/>
                      <a:pt x="459" y="626"/>
                    </a:cubicBezTo>
                    <a:cubicBezTo>
                      <a:pt x="392" y="440"/>
                      <a:pt x="325" y="255"/>
                      <a:pt x="258" y="70"/>
                    </a:cubicBezTo>
                    <a:cubicBezTo>
                      <a:pt x="238" y="11"/>
                      <a:pt x="185" y="0"/>
                      <a:pt x="140" y="0"/>
                    </a:cubicBezTo>
                    <a:cubicBezTo>
                      <a:pt x="134" y="0"/>
                      <a:pt x="120" y="0"/>
                      <a:pt x="120" y="11"/>
                    </a:cubicBezTo>
                    <a:cubicBezTo>
                      <a:pt x="120" y="17"/>
                      <a:pt x="126" y="17"/>
                      <a:pt x="129" y="20"/>
                    </a:cubicBezTo>
                    <a:cubicBezTo>
                      <a:pt x="162" y="25"/>
                      <a:pt x="168" y="31"/>
                      <a:pt x="193" y="98"/>
                    </a:cubicBezTo>
                    <a:cubicBezTo>
                      <a:pt x="225" y="187"/>
                      <a:pt x="257" y="276"/>
                      <a:pt x="288" y="366"/>
                    </a:cubicBezTo>
                    <a:cubicBezTo>
                      <a:pt x="198" y="455"/>
                      <a:pt x="107" y="545"/>
                      <a:pt x="17" y="634"/>
                    </a:cubicBezTo>
                    <a:cubicBezTo>
                      <a:pt x="6" y="645"/>
                      <a:pt x="0" y="651"/>
                      <a:pt x="0" y="665"/>
                    </a:cubicBezTo>
                    <a:cubicBezTo>
                      <a:pt x="0" y="681"/>
                      <a:pt x="15" y="693"/>
                      <a:pt x="31" y="693"/>
                    </a:cubicBezTo>
                    <a:cubicBezTo>
                      <a:pt x="46" y="693"/>
                      <a:pt x="53" y="681"/>
                      <a:pt x="62" y="670"/>
                    </a:cubicBezTo>
                    <a:cubicBezTo>
                      <a:pt x="141" y="578"/>
                      <a:pt x="220" y="486"/>
                      <a:pt x="299" y="394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63431DA-0058-318D-8B89-2E41C095A213}"/>
                  </a:ext>
                </a:extLst>
              </p:cNvPr>
              <p:cNvSpPr/>
              <p:nvPr/>
            </p:nvSpPr>
            <p:spPr>
              <a:xfrm>
                <a:off x="7208999" y="5073840"/>
                <a:ext cx="215280" cy="14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99" h="42">
                    <a:moveTo>
                      <a:pt x="565" y="42"/>
                    </a:moveTo>
                    <a:cubicBezTo>
                      <a:pt x="582" y="42"/>
                      <a:pt x="599" y="41"/>
                      <a:pt x="599" y="20"/>
                    </a:cubicBezTo>
                    <a:cubicBezTo>
                      <a:pt x="599" y="-1"/>
                      <a:pt x="582" y="0"/>
                      <a:pt x="565" y="0"/>
                    </a:cubicBezTo>
                    <a:cubicBezTo>
                      <a:pt x="388" y="0"/>
                      <a:pt x="211" y="0"/>
                      <a:pt x="34" y="0"/>
                    </a:cubicBezTo>
                    <a:cubicBezTo>
                      <a:pt x="17" y="0"/>
                      <a:pt x="0" y="-1"/>
                      <a:pt x="0" y="20"/>
                    </a:cubicBezTo>
                    <a:cubicBezTo>
                      <a:pt x="0" y="41"/>
                      <a:pt x="17" y="42"/>
                      <a:pt x="34" y="42"/>
                    </a:cubicBezTo>
                    <a:cubicBezTo>
                      <a:pt x="211" y="42"/>
                      <a:pt x="388" y="42"/>
                      <a:pt x="565" y="4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158AF37-35E5-A60C-CFD7-79B396376BD5}"/>
                  </a:ext>
                </a:extLst>
              </p:cNvPr>
              <p:cNvSpPr/>
              <p:nvPr/>
            </p:nvSpPr>
            <p:spPr>
              <a:xfrm>
                <a:off x="7551720" y="4925160"/>
                <a:ext cx="174960" cy="2491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87" h="693">
                    <a:moveTo>
                      <a:pt x="299" y="394"/>
                    </a:moveTo>
                    <a:cubicBezTo>
                      <a:pt x="341" y="497"/>
                      <a:pt x="386" y="645"/>
                      <a:pt x="403" y="667"/>
                    </a:cubicBezTo>
                    <a:cubicBezTo>
                      <a:pt x="420" y="690"/>
                      <a:pt x="428" y="690"/>
                      <a:pt x="456" y="690"/>
                    </a:cubicBezTo>
                    <a:cubicBezTo>
                      <a:pt x="463" y="690"/>
                      <a:pt x="469" y="690"/>
                      <a:pt x="476" y="690"/>
                    </a:cubicBezTo>
                    <a:cubicBezTo>
                      <a:pt x="487" y="690"/>
                      <a:pt x="487" y="686"/>
                      <a:pt x="487" y="681"/>
                    </a:cubicBezTo>
                    <a:cubicBezTo>
                      <a:pt x="487" y="677"/>
                      <a:pt x="487" y="676"/>
                      <a:pt x="481" y="670"/>
                    </a:cubicBezTo>
                    <a:cubicBezTo>
                      <a:pt x="473" y="659"/>
                      <a:pt x="467" y="645"/>
                      <a:pt x="459" y="626"/>
                    </a:cubicBezTo>
                    <a:cubicBezTo>
                      <a:pt x="393" y="440"/>
                      <a:pt x="327" y="255"/>
                      <a:pt x="260" y="70"/>
                    </a:cubicBezTo>
                    <a:cubicBezTo>
                      <a:pt x="238" y="11"/>
                      <a:pt x="185" y="0"/>
                      <a:pt x="140" y="0"/>
                    </a:cubicBezTo>
                    <a:cubicBezTo>
                      <a:pt x="134" y="0"/>
                      <a:pt x="123" y="0"/>
                      <a:pt x="123" y="11"/>
                    </a:cubicBezTo>
                    <a:cubicBezTo>
                      <a:pt x="123" y="17"/>
                      <a:pt x="129" y="20"/>
                      <a:pt x="132" y="20"/>
                    </a:cubicBezTo>
                    <a:cubicBezTo>
                      <a:pt x="162" y="25"/>
                      <a:pt x="171" y="31"/>
                      <a:pt x="196" y="98"/>
                    </a:cubicBezTo>
                    <a:cubicBezTo>
                      <a:pt x="228" y="187"/>
                      <a:pt x="259" y="276"/>
                      <a:pt x="291" y="366"/>
                    </a:cubicBezTo>
                    <a:cubicBezTo>
                      <a:pt x="201" y="455"/>
                      <a:pt x="110" y="545"/>
                      <a:pt x="20" y="634"/>
                    </a:cubicBezTo>
                    <a:cubicBezTo>
                      <a:pt x="6" y="645"/>
                      <a:pt x="0" y="651"/>
                      <a:pt x="0" y="665"/>
                    </a:cubicBezTo>
                    <a:cubicBezTo>
                      <a:pt x="0" y="681"/>
                      <a:pt x="15" y="693"/>
                      <a:pt x="31" y="693"/>
                    </a:cubicBezTo>
                    <a:cubicBezTo>
                      <a:pt x="46" y="693"/>
                      <a:pt x="56" y="681"/>
                      <a:pt x="62" y="670"/>
                    </a:cubicBezTo>
                    <a:cubicBezTo>
                      <a:pt x="141" y="578"/>
                      <a:pt x="220" y="486"/>
                      <a:pt x="299" y="394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ABB22C9-26BC-8221-E69F-0DD1E7C06762}"/>
                  </a:ext>
                </a:extLst>
              </p:cNvPr>
              <p:cNvSpPr/>
              <p:nvPr/>
            </p:nvSpPr>
            <p:spPr>
              <a:xfrm>
                <a:off x="7752240" y="5058720"/>
                <a:ext cx="115560" cy="168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2" h="469">
                    <a:moveTo>
                      <a:pt x="322" y="235"/>
                    </a:moveTo>
                    <a:cubicBezTo>
                      <a:pt x="322" y="159"/>
                      <a:pt x="311" y="106"/>
                      <a:pt x="280" y="59"/>
                    </a:cubicBezTo>
                    <a:cubicBezTo>
                      <a:pt x="258" y="28"/>
                      <a:pt x="216" y="0"/>
                      <a:pt x="160" y="0"/>
                    </a:cubicBezTo>
                    <a:cubicBezTo>
                      <a:pt x="0" y="0"/>
                      <a:pt x="0" y="186"/>
                      <a:pt x="0" y="235"/>
                    </a:cubicBezTo>
                    <a:cubicBezTo>
                      <a:pt x="0" y="283"/>
                      <a:pt x="-1" y="469"/>
                      <a:pt x="160" y="469"/>
                    </a:cubicBezTo>
                    <a:cubicBezTo>
                      <a:pt x="320" y="469"/>
                      <a:pt x="322" y="285"/>
                      <a:pt x="322" y="235"/>
                    </a:cubicBezTo>
                    <a:close/>
                    <a:moveTo>
                      <a:pt x="160" y="450"/>
                    </a:moveTo>
                    <a:cubicBezTo>
                      <a:pt x="129" y="450"/>
                      <a:pt x="87" y="430"/>
                      <a:pt x="73" y="374"/>
                    </a:cubicBezTo>
                    <a:cubicBezTo>
                      <a:pt x="64" y="335"/>
                      <a:pt x="64" y="276"/>
                      <a:pt x="64" y="226"/>
                    </a:cubicBezTo>
                    <a:cubicBezTo>
                      <a:pt x="64" y="176"/>
                      <a:pt x="64" y="126"/>
                      <a:pt x="73" y="87"/>
                    </a:cubicBezTo>
                    <a:cubicBezTo>
                      <a:pt x="90" y="34"/>
                      <a:pt x="132" y="20"/>
                      <a:pt x="160" y="20"/>
                    </a:cubicBezTo>
                    <a:cubicBezTo>
                      <a:pt x="199" y="20"/>
                      <a:pt x="235" y="42"/>
                      <a:pt x="246" y="81"/>
                    </a:cubicBezTo>
                    <a:cubicBezTo>
                      <a:pt x="258" y="117"/>
                      <a:pt x="258" y="168"/>
                      <a:pt x="258" y="226"/>
                    </a:cubicBezTo>
                    <a:cubicBezTo>
                      <a:pt x="258" y="276"/>
                      <a:pt x="258" y="330"/>
                      <a:pt x="249" y="371"/>
                    </a:cubicBezTo>
                    <a:cubicBezTo>
                      <a:pt x="235" y="433"/>
                      <a:pt x="188" y="450"/>
                      <a:pt x="160" y="45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4EC6F24-6C8A-0AE9-C3FF-947A5F7BCD27}"/>
                  </a:ext>
                </a:extLst>
              </p:cNvPr>
              <p:cNvSpPr/>
              <p:nvPr/>
            </p:nvSpPr>
            <p:spPr>
              <a:xfrm>
                <a:off x="7918199" y="4905000"/>
                <a:ext cx="82440" cy="352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0" h="980">
                    <a:moveTo>
                      <a:pt x="230" y="489"/>
                    </a:moveTo>
                    <a:cubicBezTo>
                      <a:pt x="230" y="413"/>
                      <a:pt x="218" y="296"/>
                      <a:pt x="165" y="184"/>
                    </a:cubicBezTo>
                    <a:cubicBezTo>
                      <a:pt x="106" y="64"/>
                      <a:pt x="20" y="0"/>
                      <a:pt x="11" y="0"/>
                    </a:cubicBezTo>
                    <a:cubicBezTo>
                      <a:pt x="6" y="0"/>
                      <a:pt x="0" y="6"/>
                      <a:pt x="0" y="11"/>
                    </a:cubicBezTo>
                    <a:cubicBezTo>
                      <a:pt x="0" y="14"/>
                      <a:pt x="0" y="14"/>
                      <a:pt x="20" y="34"/>
                    </a:cubicBezTo>
                    <a:cubicBezTo>
                      <a:pt x="115" y="128"/>
                      <a:pt x="171" y="285"/>
                      <a:pt x="171" y="489"/>
                    </a:cubicBezTo>
                    <a:cubicBezTo>
                      <a:pt x="171" y="656"/>
                      <a:pt x="134" y="829"/>
                      <a:pt x="14" y="952"/>
                    </a:cubicBezTo>
                    <a:cubicBezTo>
                      <a:pt x="0" y="966"/>
                      <a:pt x="0" y="966"/>
                      <a:pt x="0" y="969"/>
                    </a:cubicBezTo>
                    <a:cubicBezTo>
                      <a:pt x="0" y="975"/>
                      <a:pt x="6" y="980"/>
                      <a:pt x="11" y="980"/>
                    </a:cubicBezTo>
                    <a:cubicBezTo>
                      <a:pt x="20" y="980"/>
                      <a:pt x="109" y="913"/>
                      <a:pt x="168" y="788"/>
                    </a:cubicBezTo>
                    <a:cubicBezTo>
                      <a:pt x="218" y="681"/>
                      <a:pt x="230" y="572"/>
                      <a:pt x="230" y="489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B2FAA4A-B86A-15B0-885A-3D1D93F30394}"/>
              </a:ext>
            </a:extLst>
          </p:cNvPr>
          <p:cNvSpPr txBox="1"/>
          <p:nvPr/>
        </p:nvSpPr>
        <p:spPr>
          <a:xfrm>
            <a:off x="8000999" y="3429000"/>
            <a:ext cx="1971691" cy="13065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Vezu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izmedju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ovo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dvoje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možemo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da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shvatimo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kao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Furijevu</a:t>
            </a:r>
            <a:r>
              <a:rPr lang="en-US" sz="16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transformaciju</a:t>
            </a:r>
            <a:endParaRPr lang="en-US" sz="1600" b="0" i="0" u="none" strike="noStrike" kern="1200" cap="none" dirty="0">
              <a:ln>
                <a:noFill/>
              </a:ln>
              <a:latin typeface="Rubik Light" pitchFamily="18"/>
              <a:ea typeface="Microsoft YaHei" pitchFamily="2"/>
              <a:cs typeface="Arial" pitchFamily="2"/>
            </a:endParaRPr>
          </a:p>
        </p:txBody>
      </p:sp>
      <p:pic>
        <p:nvPicPr>
          <p:cNvPr id="21" name="">
            <a:extLst>
              <a:ext uri="{FF2B5EF4-FFF2-40B4-BE49-F238E27FC236}">
                <a16:creationId xmlns:a16="http://schemas.microsoft.com/office/drawing/2014/main" id="{E5047894-DCD6-4AF4-79B5-07BB3FED34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4760" y="3285000"/>
            <a:ext cx="7739640" cy="144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4283-D32B-ADE5-DBD1-F584ABE3D8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Klasičan izraz za koeficijent apsorpcije u liniji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4566D-C677-069B-967A-8E88670305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Medjutim</a:t>
            </a:r>
            <a:r>
              <a:rPr lang="en-US" dirty="0"/>
              <a:t>, </a:t>
            </a:r>
            <a:r>
              <a:rPr lang="en-US" dirty="0" err="1"/>
              <a:t>realističniji</a:t>
            </a:r>
            <a:r>
              <a:rPr lang="en-US" dirty="0"/>
              <a:t> model bi bio </a:t>
            </a:r>
            <a:r>
              <a:rPr lang="en-US" dirty="0" err="1"/>
              <a:t>prigušeni</a:t>
            </a:r>
            <a:r>
              <a:rPr lang="en-US" dirty="0"/>
              <a:t> </a:t>
            </a:r>
            <a:r>
              <a:rPr lang="en-US" dirty="0" err="1"/>
              <a:t>harmonijski</a:t>
            </a:r>
            <a:r>
              <a:rPr lang="en-US" dirty="0"/>
              <a:t> </a:t>
            </a:r>
            <a:r>
              <a:rPr lang="en-US" dirty="0" err="1"/>
              <a:t>oscilator</a:t>
            </a:r>
            <a:r>
              <a:rPr lang="en-US" dirty="0"/>
              <a:t> u </a:t>
            </a:r>
            <a:r>
              <a:rPr lang="en-US" dirty="0" err="1"/>
              <a:t>prisustvu</a:t>
            </a:r>
            <a:r>
              <a:rPr lang="en-US" dirty="0"/>
              <a:t> </a:t>
            </a:r>
            <a:r>
              <a:rPr lang="en-US" dirty="0" err="1"/>
              <a:t>pozadinskog</a:t>
            </a:r>
            <a:r>
              <a:rPr lang="en-US" dirty="0"/>
              <a:t> </a:t>
            </a:r>
            <a:r>
              <a:rPr lang="en-US" dirty="0" err="1"/>
              <a:t>polja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Rešenje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je </a:t>
            </a:r>
            <a:r>
              <a:rPr lang="en-US" dirty="0" err="1"/>
              <a:t>malko</a:t>
            </a:r>
            <a:r>
              <a:rPr lang="en-US" dirty="0"/>
              <a:t> </a:t>
            </a:r>
            <a:r>
              <a:rPr lang="en-US" dirty="0" err="1"/>
              <a:t>komplikovanije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Gama se </a:t>
            </a:r>
            <a:r>
              <a:rPr lang="en-US" dirty="0" err="1"/>
              <a:t>ovde</a:t>
            </a:r>
            <a:r>
              <a:rPr lang="en-US" dirty="0"/>
              <a:t>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b="1" dirty="0" err="1"/>
              <a:t>konstanta</a:t>
            </a:r>
            <a:r>
              <a:rPr lang="en-US" b="1" dirty="0"/>
              <a:t> </a:t>
            </a:r>
            <a:r>
              <a:rPr lang="en-US" b="1" dirty="0" err="1"/>
              <a:t>prigušenja</a:t>
            </a:r>
            <a:r>
              <a:rPr lang="en-US" b="1" dirty="0"/>
              <a:t>. </a:t>
            </a:r>
            <a:r>
              <a:rPr lang="en-US" dirty="0" err="1"/>
              <a:t>Opisuje</a:t>
            </a:r>
            <a:r>
              <a:rPr lang="en-US" dirty="0"/>
              <a:t> </a:t>
            </a:r>
            <a:r>
              <a:rPr lang="en-US" dirty="0" err="1"/>
              <a:t>koliko</a:t>
            </a:r>
            <a:r>
              <a:rPr lang="en-US" dirty="0"/>
              <a:t> </a:t>
            </a:r>
            <a:r>
              <a:rPr lang="en-US" dirty="0" err="1"/>
              <a:t>brzo</a:t>
            </a:r>
            <a:r>
              <a:rPr lang="en-US" dirty="0"/>
              <a:t> </a:t>
            </a:r>
            <a:r>
              <a:rPr lang="en-US" dirty="0" err="1"/>
              <a:t>amplituda</a:t>
            </a:r>
            <a:r>
              <a:rPr lang="en-US" dirty="0"/>
              <a:t> </a:t>
            </a:r>
            <a:r>
              <a:rPr lang="en-US" dirty="0" err="1"/>
              <a:t>talasa</a:t>
            </a:r>
            <a:r>
              <a:rPr lang="en-US" dirty="0"/>
              <a:t> </a:t>
            </a:r>
            <a:r>
              <a:rPr lang="en-US" dirty="0" err="1"/>
              <a:t>opada</a:t>
            </a: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2EA1DEB-2139-0DFB-3DD9-133D0968DB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880" y="1600200"/>
            <a:ext cx="39884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2C2C0F81-5F2C-1C7E-7721-664B7B63BF6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90560" y="1859399"/>
            <a:ext cx="4524840" cy="111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 descr="26§display§x = \frac{e}{m} \frac{E}{\omega_0^2 - \omega^2 + i \gamma w}§svg§600§FALSE§" title="TexMaths">
            <a:extLst>
              <a:ext uri="{FF2B5EF4-FFF2-40B4-BE49-F238E27FC236}">
                <a16:creationId xmlns:a16="http://schemas.microsoft.com/office/drawing/2014/main" id="{2E289B5B-B0F9-E41E-5FE9-1F21F7F89BD8}"/>
              </a:ext>
            </a:extLst>
          </p:cNvPr>
          <p:cNvGrpSpPr/>
          <p:nvPr/>
        </p:nvGrpSpPr>
        <p:grpSpPr>
          <a:xfrm>
            <a:off x="5795640" y="3351960"/>
            <a:ext cx="3101399" cy="762480"/>
            <a:chOff x="5795640" y="3351960"/>
            <a:chExt cx="3101399" cy="7624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C7F59-F35A-68CE-FEF4-201A676A469E}"/>
                </a:ext>
              </a:extLst>
            </p:cNvPr>
            <p:cNvGrpSpPr/>
            <p:nvPr/>
          </p:nvGrpSpPr>
          <p:grpSpPr>
            <a:xfrm>
              <a:off x="5795640" y="3351960"/>
              <a:ext cx="3101399" cy="762480"/>
              <a:chOff x="5795640" y="3351960"/>
              <a:chExt cx="3101399" cy="76248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C9ACACA-40AC-69BF-C13D-EFE4756E191C}"/>
                  </a:ext>
                </a:extLst>
              </p:cNvPr>
              <p:cNvSpPr/>
              <p:nvPr/>
            </p:nvSpPr>
            <p:spPr>
              <a:xfrm>
                <a:off x="5803200" y="3368880"/>
                <a:ext cx="3076919" cy="729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548" h="2026">
                    <a:moveTo>
                      <a:pt x="4273" y="2026"/>
                    </a:moveTo>
                    <a:cubicBezTo>
                      <a:pt x="2849" y="2026"/>
                      <a:pt x="1424" y="2026"/>
                      <a:pt x="0" y="2026"/>
                    </a:cubicBezTo>
                    <a:cubicBezTo>
                      <a:pt x="0" y="1350"/>
                      <a:pt x="0" y="675"/>
                      <a:pt x="0" y="0"/>
                    </a:cubicBezTo>
                    <a:cubicBezTo>
                      <a:pt x="2849" y="0"/>
                      <a:pt x="5699" y="0"/>
                      <a:pt x="8548" y="0"/>
                    </a:cubicBezTo>
                    <a:cubicBezTo>
                      <a:pt x="8548" y="675"/>
                      <a:pt x="8548" y="1350"/>
                      <a:pt x="8548" y="2026"/>
                    </a:cubicBezTo>
                    <a:cubicBezTo>
                      <a:pt x="7123" y="2026"/>
                      <a:pt x="5698" y="2026"/>
                      <a:pt x="4273" y="2026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E84C7F2-8A4E-5669-FD5D-065C42506C99}"/>
                  </a:ext>
                </a:extLst>
              </p:cNvPr>
              <p:cNvSpPr/>
              <p:nvPr/>
            </p:nvSpPr>
            <p:spPr>
              <a:xfrm>
                <a:off x="5795640" y="3652200"/>
                <a:ext cx="16344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5" h="413">
                    <a:moveTo>
                      <a:pt x="281" y="127"/>
                    </a:moveTo>
                    <a:cubicBezTo>
                      <a:pt x="286" y="104"/>
                      <a:pt x="307" y="21"/>
                      <a:pt x="369" y="21"/>
                    </a:cubicBezTo>
                    <a:cubicBezTo>
                      <a:pt x="374" y="21"/>
                      <a:pt x="398" y="21"/>
                      <a:pt x="416" y="34"/>
                    </a:cubicBezTo>
                    <a:cubicBezTo>
                      <a:pt x="390" y="36"/>
                      <a:pt x="372" y="60"/>
                      <a:pt x="372" y="83"/>
                    </a:cubicBezTo>
                    <a:cubicBezTo>
                      <a:pt x="372" y="96"/>
                      <a:pt x="382" y="114"/>
                      <a:pt x="405" y="114"/>
                    </a:cubicBezTo>
                    <a:cubicBezTo>
                      <a:pt x="426" y="114"/>
                      <a:pt x="455" y="96"/>
                      <a:pt x="455" y="60"/>
                    </a:cubicBezTo>
                    <a:cubicBezTo>
                      <a:pt x="455" y="13"/>
                      <a:pt x="403" y="0"/>
                      <a:pt x="372" y="0"/>
                    </a:cubicBezTo>
                    <a:cubicBezTo>
                      <a:pt x="317" y="0"/>
                      <a:pt x="286" y="49"/>
                      <a:pt x="276" y="70"/>
                    </a:cubicBezTo>
                    <a:cubicBezTo>
                      <a:pt x="252" y="10"/>
                      <a:pt x="203" y="0"/>
                      <a:pt x="177" y="0"/>
                    </a:cubicBezTo>
                    <a:cubicBezTo>
                      <a:pt x="81" y="0"/>
                      <a:pt x="29" y="119"/>
                      <a:pt x="29" y="140"/>
                    </a:cubicBezTo>
                    <a:cubicBezTo>
                      <a:pt x="29" y="151"/>
                      <a:pt x="39" y="151"/>
                      <a:pt x="42" y="151"/>
                    </a:cubicBezTo>
                    <a:cubicBezTo>
                      <a:pt x="47" y="151"/>
                      <a:pt x="49" y="148"/>
                      <a:pt x="52" y="140"/>
                    </a:cubicBezTo>
                    <a:cubicBezTo>
                      <a:pt x="83" y="44"/>
                      <a:pt x="143" y="21"/>
                      <a:pt x="174" y="21"/>
                    </a:cubicBezTo>
                    <a:cubicBezTo>
                      <a:pt x="192" y="21"/>
                      <a:pt x="224" y="29"/>
                      <a:pt x="224" y="83"/>
                    </a:cubicBezTo>
                    <a:cubicBezTo>
                      <a:pt x="224" y="109"/>
                      <a:pt x="208" y="171"/>
                      <a:pt x="174" y="299"/>
                    </a:cubicBezTo>
                    <a:cubicBezTo>
                      <a:pt x="161" y="356"/>
                      <a:pt x="127" y="395"/>
                      <a:pt x="88" y="395"/>
                    </a:cubicBezTo>
                    <a:cubicBezTo>
                      <a:pt x="83" y="395"/>
                      <a:pt x="62" y="395"/>
                      <a:pt x="42" y="382"/>
                    </a:cubicBezTo>
                    <a:cubicBezTo>
                      <a:pt x="65" y="377"/>
                      <a:pt x="86" y="358"/>
                      <a:pt x="86" y="332"/>
                    </a:cubicBezTo>
                    <a:cubicBezTo>
                      <a:pt x="86" y="309"/>
                      <a:pt x="65" y="301"/>
                      <a:pt x="52" y="301"/>
                    </a:cubicBezTo>
                    <a:cubicBezTo>
                      <a:pt x="23" y="301"/>
                      <a:pt x="0" y="325"/>
                      <a:pt x="0" y="353"/>
                    </a:cubicBezTo>
                    <a:cubicBezTo>
                      <a:pt x="0" y="395"/>
                      <a:pt x="47" y="413"/>
                      <a:pt x="86" y="413"/>
                    </a:cubicBezTo>
                    <a:cubicBezTo>
                      <a:pt x="148" y="413"/>
                      <a:pt x="179" y="351"/>
                      <a:pt x="182" y="345"/>
                    </a:cubicBezTo>
                    <a:cubicBezTo>
                      <a:pt x="195" y="379"/>
                      <a:pt x="226" y="413"/>
                      <a:pt x="281" y="413"/>
                    </a:cubicBezTo>
                    <a:cubicBezTo>
                      <a:pt x="374" y="413"/>
                      <a:pt x="429" y="296"/>
                      <a:pt x="429" y="273"/>
                    </a:cubicBezTo>
                    <a:cubicBezTo>
                      <a:pt x="429" y="265"/>
                      <a:pt x="418" y="265"/>
                      <a:pt x="416" y="265"/>
                    </a:cubicBezTo>
                    <a:cubicBezTo>
                      <a:pt x="408" y="265"/>
                      <a:pt x="405" y="267"/>
                      <a:pt x="405" y="275"/>
                    </a:cubicBezTo>
                    <a:cubicBezTo>
                      <a:pt x="374" y="371"/>
                      <a:pt x="312" y="395"/>
                      <a:pt x="283" y="395"/>
                    </a:cubicBezTo>
                    <a:cubicBezTo>
                      <a:pt x="247" y="395"/>
                      <a:pt x="234" y="364"/>
                      <a:pt x="234" y="332"/>
                    </a:cubicBezTo>
                    <a:cubicBezTo>
                      <a:pt x="234" y="314"/>
                      <a:pt x="239" y="293"/>
                      <a:pt x="250" y="254"/>
                    </a:cubicBezTo>
                    <a:cubicBezTo>
                      <a:pt x="260" y="212"/>
                      <a:pt x="270" y="170"/>
                      <a:pt x="281" y="127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E43ABF9-E824-B15B-5A20-E2A4392A9935}"/>
                  </a:ext>
                </a:extLst>
              </p:cNvPr>
              <p:cNvSpPr/>
              <p:nvPr/>
            </p:nvSpPr>
            <p:spPr>
              <a:xfrm>
                <a:off x="6083999" y="3677400"/>
                <a:ext cx="218520" cy="76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08" h="213">
                    <a:moveTo>
                      <a:pt x="577" y="36"/>
                    </a:moveTo>
                    <a:cubicBezTo>
                      <a:pt x="590" y="36"/>
                      <a:pt x="608" y="36"/>
                      <a:pt x="608" y="18"/>
                    </a:cubicBezTo>
                    <a:cubicBezTo>
                      <a:pt x="608" y="0"/>
                      <a:pt x="590" y="0"/>
                      <a:pt x="577" y="0"/>
                    </a:cubicBezTo>
                    <a:cubicBezTo>
                      <a:pt x="395" y="0"/>
                      <a:pt x="213" y="0"/>
                      <a:pt x="31" y="0"/>
                    </a:cubicBezTo>
                    <a:cubicBezTo>
                      <a:pt x="18" y="0"/>
                      <a:pt x="0" y="0"/>
                      <a:pt x="0" y="18"/>
                    </a:cubicBezTo>
                    <a:cubicBezTo>
                      <a:pt x="0" y="36"/>
                      <a:pt x="18" y="36"/>
                      <a:pt x="31" y="36"/>
                    </a:cubicBezTo>
                    <a:cubicBezTo>
                      <a:pt x="213" y="36"/>
                      <a:pt x="395" y="36"/>
                      <a:pt x="577" y="36"/>
                    </a:cubicBezTo>
                    <a:close/>
                    <a:moveTo>
                      <a:pt x="577" y="213"/>
                    </a:moveTo>
                    <a:cubicBezTo>
                      <a:pt x="590" y="213"/>
                      <a:pt x="608" y="213"/>
                      <a:pt x="608" y="195"/>
                    </a:cubicBezTo>
                    <a:cubicBezTo>
                      <a:pt x="608" y="177"/>
                      <a:pt x="590" y="177"/>
                      <a:pt x="577" y="177"/>
                    </a:cubicBezTo>
                    <a:cubicBezTo>
                      <a:pt x="395" y="177"/>
                      <a:pt x="213" y="177"/>
                      <a:pt x="31" y="177"/>
                    </a:cubicBezTo>
                    <a:cubicBezTo>
                      <a:pt x="18" y="177"/>
                      <a:pt x="0" y="177"/>
                      <a:pt x="0" y="195"/>
                    </a:cubicBezTo>
                    <a:cubicBezTo>
                      <a:pt x="0" y="213"/>
                      <a:pt x="18" y="213"/>
                      <a:pt x="31" y="213"/>
                    </a:cubicBezTo>
                    <a:cubicBezTo>
                      <a:pt x="213" y="213"/>
                      <a:pt x="395" y="213"/>
                      <a:pt x="57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F3EA61E-F490-1698-F6B5-56CD22D3C2C5}"/>
                  </a:ext>
                </a:extLst>
              </p:cNvPr>
              <p:cNvSpPr/>
              <p:nvPr/>
            </p:nvSpPr>
            <p:spPr>
              <a:xfrm>
                <a:off x="6534720" y="3430440"/>
                <a:ext cx="12600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1" h="413">
                    <a:moveTo>
                      <a:pt x="130" y="192"/>
                    </a:moveTo>
                    <a:cubicBezTo>
                      <a:pt x="156" y="192"/>
                      <a:pt x="224" y="190"/>
                      <a:pt x="270" y="171"/>
                    </a:cubicBezTo>
                    <a:cubicBezTo>
                      <a:pt x="333" y="143"/>
                      <a:pt x="338" y="91"/>
                      <a:pt x="338" y="78"/>
                    </a:cubicBezTo>
                    <a:cubicBezTo>
                      <a:pt x="338" y="36"/>
                      <a:pt x="304" y="0"/>
                      <a:pt x="239" y="0"/>
                    </a:cubicBezTo>
                    <a:cubicBezTo>
                      <a:pt x="138" y="0"/>
                      <a:pt x="0" y="88"/>
                      <a:pt x="0" y="247"/>
                    </a:cubicBezTo>
                    <a:cubicBezTo>
                      <a:pt x="0" y="340"/>
                      <a:pt x="55" y="413"/>
                      <a:pt x="143" y="413"/>
                    </a:cubicBezTo>
                    <a:cubicBezTo>
                      <a:pt x="276" y="413"/>
                      <a:pt x="351" y="317"/>
                      <a:pt x="351" y="304"/>
                    </a:cubicBezTo>
                    <a:cubicBezTo>
                      <a:pt x="351" y="299"/>
                      <a:pt x="346" y="293"/>
                      <a:pt x="340" y="293"/>
                    </a:cubicBezTo>
                    <a:cubicBezTo>
                      <a:pt x="335" y="293"/>
                      <a:pt x="335" y="296"/>
                      <a:pt x="327" y="301"/>
                    </a:cubicBezTo>
                    <a:cubicBezTo>
                      <a:pt x="257" y="392"/>
                      <a:pt x="156" y="392"/>
                      <a:pt x="146" y="392"/>
                    </a:cubicBezTo>
                    <a:cubicBezTo>
                      <a:pt x="75" y="392"/>
                      <a:pt x="68" y="317"/>
                      <a:pt x="68" y="286"/>
                    </a:cubicBezTo>
                    <a:cubicBezTo>
                      <a:pt x="68" y="275"/>
                      <a:pt x="68" y="247"/>
                      <a:pt x="81" y="192"/>
                    </a:cubicBezTo>
                    <a:cubicBezTo>
                      <a:pt x="97" y="192"/>
                      <a:pt x="113" y="192"/>
                      <a:pt x="130" y="192"/>
                    </a:cubicBezTo>
                    <a:close/>
                    <a:moveTo>
                      <a:pt x="86" y="171"/>
                    </a:moveTo>
                    <a:cubicBezTo>
                      <a:pt x="122" y="34"/>
                      <a:pt x="216" y="18"/>
                      <a:pt x="239" y="18"/>
                    </a:cubicBezTo>
                    <a:cubicBezTo>
                      <a:pt x="283" y="18"/>
                      <a:pt x="307" y="47"/>
                      <a:pt x="307" y="78"/>
                    </a:cubicBezTo>
                    <a:cubicBezTo>
                      <a:pt x="307" y="171"/>
                      <a:pt x="161" y="171"/>
                      <a:pt x="125" y="171"/>
                    </a:cubicBezTo>
                    <a:cubicBezTo>
                      <a:pt x="112" y="171"/>
                      <a:pt x="99" y="171"/>
                      <a:pt x="86" y="17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FAA74FF-2986-9391-9D8E-BE19314440B1}"/>
                  </a:ext>
                </a:extLst>
              </p:cNvPr>
              <p:cNvSpPr/>
              <p:nvPr/>
            </p:nvSpPr>
            <p:spPr>
              <a:xfrm>
                <a:off x="6452640" y="3709080"/>
                <a:ext cx="288000" cy="12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01" h="36">
                    <a:moveTo>
                      <a:pt x="400" y="36"/>
                    </a:moveTo>
                    <a:cubicBezTo>
                      <a:pt x="267" y="36"/>
                      <a:pt x="133" y="36"/>
                      <a:pt x="0" y="36"/>
                    </a:cubicBezTo>
                    <a:cubicBezTo>
                      <a:pt x="0" y="24"/>
                      <a:pt x="0" y="12"/>
                      <a:pt x="0" y="0"/>
                    </a:cubicBezTo>
                    <a:cubicBezTo>
                      <a:pt x="267" y="0"/>
                      <a:pt x="534" y="0"/>
                      <a:pt x="801" y="0"/>
                    </a:cubicBezTo>
                    <a:cubicBezTo>
                      <a:pt x="801" y="12"/>
                      <a:pt x="801" y="24"/>
                      <a:pt x="801" y="36"/>
                    </a:cubicBezTo>
                    <a:cubicBezTo>
                      <a:pt x="667" y="36"/>
                      <a:pt x="534" y="36"/>
                      <a:pt x="400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C8C71C7-6AC5-6791-3808-4CBB6765E68B}"/>
                  </a:ext>
                </a:extLst>
              </p:cNvPr>
              <p:cNvSpPr/>
              <p:nvPr/>
            </p:nvSpPr>
            <p:spPr>
              <a:xfrm>
                <a:off x="6462000" y="3877200"/>
                <a:ext cx="26928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9" h="413">
                    <a:moveTo>
                      <a:pt x="55" y="351"/>
                    </a:moveTo>
                    <a:cubicBezTo>
                      <a:pt x="52" y="364"/>
                      <a:pt x="44" y="384"/>
                      <a:pt x="44" y="390"/>
                    </a:cubicBezTo>
                    <a:cubicBezTo>
                      <a:pt x="44" y="405"/>
                      <a:pt x="57" y="413"/>
                      <a:pt x="73" y="413"/>
                    </a:cubicBezTo>
                    <a:cubicBezTo>
                      <a:pt x="83" y="413"/>
                      <a:pt x="99" y="405"/>
                      <a:pt x="107" y="387"/>
                    </a:cubicBezTo>
                    <a:cubicBezTo>
                      <a:pt x="112" y="364"/>
                      <a:pt x="117" y="343"/>
                      <a:pt x="122" y="319"/>
                    </a:cubicBezTo>
                    <a:cubicBezTo>
                      <a:pt x="129" y="293"/>
                      <a:pt x="136" y="266"/>
                      <a:pt x="143" y="239"/>
                    </a:cubicBezTo>
                    <a:cubicBezTo>
                      <a:pt x="148" y="218"/>
                      <a:pt x="153" y="197"/>
                      <a:pt x="159" y="177"/>
                    </a:cubicBezTo>
                    <a:cubicBezTo>
                      <a:pt x="161" y="161"/>
                      <a:pt x="169" y="135"/>
                      <a:pt x="172" y="132"/>
                    </a:cubicBezTo>
                    <a:cubicBezTo>
                      <a:pt x="185" y="104"/>
                      <a:pt x="231" y="21"/>
                      <a:pt x="320" y="21"/>
                    </a:cubicBezTo>
                    <a:cubicBezTo>
                      <a:pt x="361" y="21"/>
                      <a:pt x="369" y="55"/>
                      <a:pt x="369" y="83"/>
                    </a:cubicBezTo>
                    <a:cubicBezTo>
                      <a:pt x="369" y="106"/>
                      <a:pt x="361" y="132"/>
                      <a:pt x="356" y="161"/>
                    </a:cubicBezTo>
                    <a:cubicBezTo>
                      <a:pt x="347" y="196"/>
                      <a:pt x="339" y="230"/>
                      <a:pt x="330" y="265"/>
                    </a:cubicBezTo>
                    <a:cubicBezTo>
                      <a:pt x="324" y="288"/>
                      <a:pt x="318" y="312"/>
                      <a:pt x="312" y="335"/>
                    </a:cubicBezTo>
                    <a:cubicBezTo>
                      <a:pt x="307" y="353"/>
                      <a:pt x="299" y="384"/>
                      <a:pt x="299" y="390"/>
                    </a:cubicBezTo>
                    <a:cubicBezTo>
                      <a:pt x="299" y="405"/>
                      <a:pt x="312" y="413"/>
                      <a:pt x="325" y="413"/>
                    </a:cubicBezTo>
                    <a:cubicBezTo>
                      <a:pt x="353" y="413"/>
                      <a:pt x="359" y="390"/>
                      <a:pt x="366" y="361"/>
                    </a:cubicBezTo>
                    <a:cubicBezTo>
                      <a:pt x="379" y="309"/>
                      <a:pt x="413" y="177"/>
                      <a:pt x="421" y="140"/>
                    </a:cubicBezTo>
                    <a:cubicBezTo>
                      <a:pt x="424" y="130"/>
                      <a:pt x="473" y="21"/>
                      <a:pt x="572" y="21"/>
                    </a:cubicBezTo>
                    <a:cubicBezTo>
                      <a:pt x="611" y="21"/>
                      <a:pt x="621" y="52"/>
                      <a:pt x="621" y="83"/>
                    </a:cubicBezTo>
                    <a:cubicBezTo>
                      <a:pt x="621" y="135"/>
                      <a:pt x="582" y="239"/>
                      <a:pt x="564" y="288"/>
                    </a:cubicBezTo>
                    <a:cubicBezTo>
                      <a:pt x="556" y="309"/>
                      <a:pt x="554" y="319"/>
                      <a:pt x="554" y="338"/>
                    </a:cubicBezTo>
                    <a:cubicBezTo>
                      <a:pt x="554" y="382"/>
                      <a:pt x="585" y="413"/>
                      <a:pt x="629" y="413"/>
                    </a:cubicBezTo>
                    <a:cubicBezTo>
                      <a:pt x="715" y="413"/>
                      <a:pt x="749" y="280"/>
                      <a:pt x="749" y="273"/>
                    </a:cubicBezTo>
                    <a:cubicBezTo>
                      <a:pt x="749" y="265"/>
                      <a:pt x="738" y="265"/>
                      <a:pt x="736" y="265"/>
                    </a:cubicBezTo>
                    <a:cubicBezTo>
                      <a:pt x="728" y="265"/>
                      <a:pt x="728" y="267"/>
                      <a:pt x="723" y="280"/>
                    </a:cubicBezTo>
                    <a:cubicBezTo>
                      <a:pt x="710" y="327"/>
                      <a:pt x="681" y="392"/>
                      <a:pt x="629" y="392"/>
                    </a:cubicBezTo>
                    <a:cubicBezTo>
                      <a:pt x="613" y="392"/>
                      <a:pt x="608" y="384"/>
                      <a:pt x="608" y="364"/>
                    </a:cubicBezTo>
                    <a:cubicBezTo>
                      <a:pt x="608" y="340"/>
                      <a:pt x="616" y="319"/>
                      <a:pt x="624" y="299"/>
                    </a:cubicBezTo>
                    <a:cubicBezTo>
                      <a:pt x="642" y="252"/>
                      <a:pt x="681" y="151"/>
                      <a:pt x="681" y="99"/>
                    </a:cubicBezTo>
                    <a:cubicBezTo>
                      <a:pt x="681" y="39"/>
                      <a:pt x="643" y="0"/>
                      <a:pt x="574" y="0"/>
                    </a:cubicBezTo>
                    <a:cubicBezTo>
                      <a:pt x="506" y="0"/>
                      <a:pt x="460" y="42"/>
                      <a:pt x="426" y="88"/>
                    </a:cubicBezTo>
                    <a:cubicBezTo>
                      <a:pt x="426" y="78"/>
                      <a:pt x="424" y="47"/>
                      <a:pt x="398" y="23"/>
                    </a:cubicBezTo>
                    <a:cubicBezTo>
                      <a:pt x="374" y="5"/>
                      <a:pt x="346" y="0"/>
                      <a:pt x="322" y="0"/>
                    </a:cubicBezTo>
                    <a:cubicBezTo>
                      <a:pt x="239" y="0"/>
                      <a:pt x="195" y="60"/>
                      <a:pt x="179" y="81"/>
                    </a:cubicBezTo>
                    <a:cubicBezTo>
                      <a:pt x="174" y="29"/>
                      <a:pt x="138" y="0"/>
                      <a:pt x="96" y="0"/>
                    </a:cubicBezTo>
                    <a:cubicBezTo>
                      <a:pt x="55" y="0"/>
                      <a:pt x="36" y="36"/>
                      <a:pt x="29" y="52"/>
                    </a:cubicBezTo>
                    <a:cubicBezTo>
                      <a:pt x="10" y="83"/>
                      <a:pt x="0" y="138"/>
                      <a:pt x="0" y="140"/>
                    </a:cubicBezTo>
                    <a:cubicBezTo>
                      <a:pt x="0" y="151"/>
                      <a:pt x="8" y="151"/>
                      <a:pt x="10" y="151"/>
                    </a:cubicBezTo>
                    <a:cubicBezTo>
                      <a:pt x="21" y="151"/>
                      <a:pt x="21" y="148"/>
                      <a:pt x="26" y="130"/>
                    </a:cubicBezTo>
                    <a:cubicBezTo>
                      <a:pt x="42" y="65"/>
                      <a:pt x="60" y="21"/>
                      <a:pt x="94" y="21"/>
                    </a:cubicBezTo>
                    <a:cubicBezTo>
                      <a:pt x="107" y="21"/>
                      <a:pt x="122" y="29"/>
                      <a:pt x="122" y="62"/>
                    </a:cubicBezTo>
                    <a:cubicBezTo>
                      <a:pt x="122" y="81"/>
                      <a:pt x="120" y="91"/>
                      <a:pt x="107" y="138"/>
                    </a:cubicBezTo>
                    <a:cubicBezTo>
                      <a:pt x="89" y="209"/>
                      <a:pt x="72" y="280"/>
                      <a:pt x="55" y="35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1874D2C-0575-5A2C-8178-6A4AEA114B81}"/>
                  </a:ext>
                </a:extLst>
              </p:cNvPr>
              <p:cNvSpPr/>
              <p:nvPr/>
            </p:nvSpPr>
            <p:spPr>
              <a:xfrm>
                <a:off x="7740000" y="3351960"/>
                <a:ext cx="238320" cy="223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3" h="621">
                    <a:moveTo>
                      <a:pt x="613" y="408"/>
                    </a:moveTo>
                    <a:cubicBezTo>
                      <a:pt x="613" y="403"/>
                      <a:pt x="616" y="397"/>
                      <a:pt x="616" y="395"/>
                    </a:cubicBezTo>
                    <a:cubicBezTo>
                      <a:pt x="613" y="391"/>
                      <a:pt x="616" y="384"/>
                      <a:pt x="606" y="384"/>
                    </a:cubicBezTo>
                    <a:cubicBezTo>
                      <a:pt x="598" y="384"/>
                      <a:pt x="595" y="390"/>
                      <a:pt x="595" y="397"/>
                    </a:cubicBezTo>
                    <a:cubicBezTo>
                      <a:pt x="535" y="532"/>
                      <a:pt x="502" y="592"/>
                      <a:pt x="346" y="592"/>
                    </a:cubicBezTo>
                    <a:cubicBezTo>
                      <a:pt x="301" y="592"/>
                      <a:pt x="256" y="592"/>
                      <a:pt x="211" y="592"/>
                    </a:cubicBezTo>
                    <a:cubicBezTo>
                      <a:pt x="198" y="592"/>
                      <a:pt x="198" y="592"/>
                      <a:pt x="192" y="592"/>
                    </a:cubicBezTo>
                    <a:cubicBezTo>
                      <a:pt x="182" y="589"/>
                      <a:pt x="179" y="589"/>
                      <a:pt x="179" y="582"/>
                    </a:cubicBezTo>
                    <a:cubicBezTo>
                      <a:pt x="179" y="579"/>
                      <a:pt x="179" y="577"/>
                      <a:pt x="185" y="561"/>
                    </a:cubicBezTo>
                    <a:cubicBezTo>
                      <a:pt x="205" y="478"/>
                      <a:pt x="226" y="395"/>
                      <a:pt x="247" y="312"/>
                    </a:cubicBezTo>
                    <a:cubicBezTo>
                      <a:pt x="276" y="312"/>
                      <a:pt x="306" y="312"/>
                      <a:pt x="335" y="312"/>
                    </a:cubicBezTo>
                    <a:cubicBezTo>
                      <a:pt x="413" y="312"/>
                      <a:pt x="413" y="332"/>
                      <a:pt x="413" y="353"/>
                    </a:cubicBezTo>
                    <a:cubicBezTo>
                      <a:pt x="413" y="361"/>
                      <a:pt x="413" y="371"/>
                      <a:pt x="408" y="400"/>
                    </a:cubicBezTo>
                    <a:cubicBezTo>
                      <a:pt x="405" y="403"/>
                      <a:pt x="405" y="405"/>
                      <a:pt x="405" y="408"/>
                    </a:cubicBezTo>
                    <a:cubicBezTo>
                      <a:pt x="405" y="413"/>
                      <a:pt x="408" y="418"/>
                      <a:pt x="416" y="418"/>
                    </a:cubicBezTo>
                    <a:cubicBezTo>
                      <a:pt x="424" y="418"/>
                      <a:pt x="426" y="416"/>
                      <a:pt x="431" y="400"/>
                    </a:cubicBezTo>
                    <a:cubicBezTo>
                      <a:pt x="449" y="329"/>
                      <a:pt x="466" y="258"/>
                      <a:pt x="483" y="187"/>
                    </a:cubicBezTo>
                    <a:cubicBezTo>
                      <a:pt x="483" y="182"/>
                      <a:pt x="478" y="177"/>
                      <a:pt x="470" y="177"/>
                    </a:cubicBezTo>
                    <a:cubicBezTo>
                      <a:pt x="463" y="177"/>
                      <a:pt x="463" y="182"/>
                      <a:pt x="460" y="195"/>
                    </a:cubicBezTo>
                    <a:cubicBezTo>
                      <a:pt x="439" y="262"/>
                      <a:pt x="424" y="283"/>
                      <a:pt x="340" y="283"/>
                    </a:cubicBezTo>
                    <a:cubicBezTo>
                      <a:pt x="312" y="283"/>
                      <a:pt x="283" y="283"/>
                      <a:pt x="255" y="283"/>
                    </a:cubicBezTo>
                    <a:cubicBezTo>
                      <a:pt x="273" y="210"/>
                      <a:pt x="291" y="138"/>
                      <a:pt x="309" y="65"/>
                    </a:cubicBezTo>
                    <a:cubicBezTo>
                      <a:pt x="317" y="34"/>
                      <a:pt x="317" y="29"/>
                      <a:pt x="359" y="29"/>
                    </a:cubicBezTo>
                    <a:cubicBezTo>
                      <a:pt x="401" y="29"/>
                      <a:pt x="444" y="29"/>
                      <a:pt x="486" y="29"/>
                    </a:cubicBezTo>
                    <a:cubicBezTo>
                      <a:pt x="598" y="29"/>
                      <a:pt x="626" y="55"/>
                      <a:pt x="626" y="130"/>
                    </a:cubicBezTo>
                    <a:cubicBezTo>
                      <a:pt x="626" y="151"/>
                      <a:pt x="626" y="153"/>
                      <a:pt x="621" y="179"/>
                    </a:cubicBezTo>
                    <a:cubicBezTo>
                      <a:pt x="621" y="184"/>
                      <a:pt x="621" y="190"/>
                      <a:pt x="621" y="195"/>
                    </a:cubicBezTo>
                    <a:cubicBezTo>
                      <a:pt x="621" y="200"/>
                      <a:pt x="624" y="205"/>
                      <a:pt x="632" y="205"/>
                    </a:cubicBezTo>
                    <a:cubicBezTo>
                      <a:pt x="642" y="205"/>
                      <a:pt x="642" y="200"/>
                      <a:pt x="645" y="182"/>
                    </a:cubicBezTo>
                    <a:cubicBezTo>
                      <a:pt x="651" y="130"/>
                      <a:pt x="657" y="78"/>
                      <a:pt x="663" y="26"/>
                    </a:cubicBezTo>
                    <a:cubicBezTo>
                      <a:pt x="665" y="0"/>
                      <a:pt x="660" y="0"/>
                      <a:pt x="637" y="0"/>
                    </a:cubicBezTo>
                    <a:cubicBezTo>
                      <a:pt x="483" y="0"/>
                      <a:pt x="330" y="0"/>
                      <a:pt x="177" y="0"/>
                    </a:cubicBezTo>
                    <a:cubicBezTo>
                      <a:pt x="159" y="0"/>
                      <a:pt x="148" y="0"/>
                      <a:pt x="148" y="18"/>
                    </a:cubicBezTo>
                    <a:cubicBezTo>
                      <a:pt x="148" y="29"/>
                      <a:pt x="159" y="29"/>
                      <a:pt x="174" y="29"/>
                    </a:cubicBezTo>
                    <a:cubicBezTo>
                      <a:pt x="208" y="29"/>
                      <a:pt x="234" y="29"/>
                      <a:pt x="234" y="44"/>
                    </a:cubicBezTo>
                    <a:cubicBezTo>
                      <a:pt x="234" y="49"/>
                      <a:pt x="234" y="52"/>
                      <a:pt x="229" y="68"/>
                    </a:cubicBezTo>
                    <a:cubicBezTo>
                      <a:pt x="189" y="229"/>
                      <a:pt x="149" y="390"/>
                      <a:pt x="109" y="551"/>
                    </a:cubicBezTo>
                    <a:cubicBezTo>
                      <a:pt x="99" y="584"/>
                      <a:pt x="99" y="592"/>
                      <a:pt x="26" y="592"/>
                    </a:cubicBezTo>
                    <a:cubicBezTo>
                      <a:pt x="10" y="592"/>
                      <a:pt x="0" y="592"/>
                      <a:pt x="0" y="610"/>
                    </a:cubicBezTo>
                    <a:cubicBezTo>
                      <a:pt x="0" y="621"/>
                      <a:pt x="8" y="621"/>
                      <a:pt x="26" y="621"/>
                    </a:cubicBezTo>
                    <a:cubicBezTo>
                      <a:pt x="184" y="621"/>
                      <a:pt x="341" y="621"/>
                      <a:pt x="499" y="621"/>
                    </a:cubicBezTo>
                    <a:cubicBezTo>
                      <a:pt x="520" y="621"/>
                      <a:pt x="522" y="621"/>
                      <a:pt x="528" y="605"/>
                    </a:cubicBezTo>
                    <a:cubicBezTo>
                      <a:pt x="556" y="539"/>
                      <a:pt x="585" y="474"/>
                      <a:pt x="613" y="408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499D1A-9EC3-85DB-34CC-AE829A0B2433}"/>
                  </a:ext>
                </a:extLst>
              </p:cNvPr>
              <p:cNvSpPr/>
              <p:nvPr/>
            </p:nvSpPr>
            <p:spPr>
              <a:xfrm>
                <a:off x="6820199" y="3709080"/>
                <a:ext cx="2076840" cy="12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0" h="36">
                    <a:moveTo>
                      <a:pt x="2885" y="36"/>
                    </a:moveTo>
                    <a:cubicBezTo>
                      <a:pt x="1923" y="36"/>
                      <a:pt x="962" y="36"/>
                      <a:pt x="0" y="36"/>
                    </a:cubicBezTo>
                    <a:cubicBezTo>
                      <a:pt x="0" y="24"/>
                      <a:pt x="0" y="12"/>
                      <a:pt x="0" y="0"/>
                    </a:cubicBezTo>
                    <a:cubicBezTo>
                      <a:pt x="1923" y="0"/>
                      <a:pt x="3847" y="0"/>
                      <a:pt x="5770" y="0"/>
                    </a:cubicBezTo>
                    <a:cubicBezTo>
                      <a:pt x="5770" y="12"/>
                      <a:pt x="5770" y="24"/>
                      <a:pt x="5770" y="36"/>
                    </a:cubicBezTo>
                    <a:cubicBezTo>
                      <a:pt x="4808" y="36"/>
                      <a:pt x="3847" y="36"/>
                      <a:pt x="2885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70CB8FB-5C1D-215F-F433-8D042424752C}"/>
                  </a:ext>
                </a:extLst>
              </p:cNvPr>
              <p:cNvSpPr/>
              <p:nvPr/>
            </p:nvSpPr>
            <p:spPr>
              <a:xfrm>
                <a:off x="6823799" y="3877200"/>
                <a:ext cx="19440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41" h="413">
                    <a:moveTo>
                      <a:pt x="541" y="65"/>
                    </a:moveTo>
                    <a:cubicBezTo>
                      <a:pt x="541" y="23"/>
                      <a:pt x="525" y="0"/>
                      <a:pt x="504" y="0"/>
                    </a:cubicBezTo>
                    <a:cubicBezTo>
                      <a:pt x="481" y="0"/>
                      <a:pt x="455" y="23"/>
                      <a:pt x="455" y="44"/>
                    </a:cubicBezTo>
                    <a:cubicBezTo>
                      <a:pt x="455" y="52"/>
                      <a:pt x="460" y="62"/>
                      <a:pt x="470" y="70"/>
                    </a:cubicBezTo>
                    <a:cubicBezTo>
                      <a:pt x="486" y="83"/>
                      <a:pt x="502" y="109"/>
                      <a:pt x="502" y="148"/>
                    </a:cubicBezTo>
                    <a:cubicBezTo>
                      <a:pt x="502" y="184"/>
                      <a:pt x="483" y="236"/>
                      <a:pt x="455" y="278"/>
                    </a:cubicBezTo>
                    <a:cubicBezTo>
                      <a:pt x="429" y="317"/>
                      <a:pt x="395" y="348"/>
                      <a:pt x="351" y="348"/>
                    </a:cubicBezTo>
                    <a:cubicBezTo>
                      <a:pt x="299" y="348"/>
                      <a:pt x="270" y="314"/>
                      <a:pt x="263" y="265"/>
                    </a:cubicBezTo>
                    <a:cubicBezTo>
                      <a:pt x="273" y="242"/>
                      <a:pt x="294" y="184"/>
                      <a:pt x="294" y="158"/>
                    </a:cubicBezTo>
                    <a:cubicBezTo>
                      <a:pt x="294" y="148"/>
                      <a:pt x="289" y="138"/>
                      <a:pt x="278" y="138"/>
                    </a:cubicBezTo>
                    <a:cubicBezTo>
                      <a:pt x="270" y="138"/>
                      <a:pt x="260" y="140"/>
                      <a:pt x="252" y="153"/>
                    </a:cubicBezTo>
                    <a:cubicBezTo>
                      <a:pt x="244" y="171"/>
                      <a:pt x="231" y="231"/>
                      <a:pt x="231" y="265"/>
                    </a:cubicBezTo>
                    <a:cubicBezTo>
                      <a:pt x="203" y="306"/>
                      <a:pt x="166" y="348"/>
                      <a:pt x="109" y="348"/>
                    </a:cubicBezTo>
                    <a:cubicBezTo>
                      <a:pt x="47" y="348"/>
                      <a:pt x="29" y="293"/>
                      <a:pt x="29" y="242"/>
                    </a:cubicBezTo>
                    <a:cubicBezTo>
                      <a:pt x="29" y="130"/>
                      <a:pt x="122" y="34"/>
                      <a:pt x="122" y="21"/>
                    </a:cubicBezTo>
                    <a:cubicBezTo>
                      <a:pt x="122" y="10"/>
                      <a:pt x="114" y="3"/>
                      <a:pt x="104" y="3"/>
                    </a:cubicBezTo>
                    <a:cubicBezTo>
                      <a:pt x="94" y="3"/>
                      <a:pt x="86" y="16"/>
                      <a:pt x="81" y="23"/>
                    </a:cubicBezTo>
                    <a:cubicBezTo>
                      <a:pt x="34" y="91"/>
                      <a:pt x="0" y="200"/>
                      <a:pt x="0" y="283"/>
                    </a:cubicBezTo>
                    <a:cubicBezTo>
                      <a:pt x="0" y="345"/>
                      <a:pt x="21" y="413"/>
                      <a:pt x="96" y="413"/>
                    </a:cubicBezTo>
                    <a:cubicBezTo>
                      <a:pt x="161" y="413"/>
                      <a:pt x="203" y="369"/>
                      <a:pt x="237" y="317"/>
                    </a:cubicBezTo>
                    <a:cubicBezTo>
                      <a:pt x="244" y="371"/>
                      <a:pt x="281" y="413"/>
                      <a:pt x="335" y="413"/>
                    </a:cubicBezTo>
                    <a:cubicBezTo>
                      <a:pt x="408" y="413"/>
                      <a:pt x="452" y="358"/>
                      <a:pt x="483" y="288"/>
                    </a:cubicBezTo>
                    <a:cubicBezTo>
                      <a:pt x="507" y="244"/>
                      <a:pt x="541" y="119"/>
                      <a:pt x="54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93F6EA6-DE84-C4BC-5E76-8B7AC50C4BD3}"/>
                  </a:ext>
                </a:extLst>
              </p:cNvPr>
              <p:cNvSpPr/>
              <p:nvPr/>
            </p:nvSpPr>
            <p:spPr>
              <a:xfrm>
                <a:off x="7050240" y="3756600"/>
                <a:ext cx="101520" cy="15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3" h="423">
                    <a:moveTo>
                      <a:pt x="283" y="309"/>
                    </a:moveTo>
                    <a:cubicBezTo>
                      <a:pt x="276" y="309"/>
                      <a:pt x="269" y="309"/>
                      <a:pt x="263" y="309"/>
                    </a:cubicBezTo>
                    <a:cubicBezTo>
                      <a:pt x="260" y="322"/>
                      <a:pt x="252" y="361"/>
                      <a:pt x="244" y="366"/>
                    </a:cubicBezTo>
                    <a:cubicBezTo>
                      <a:pt x="239" y="369"/>
                      <a:pt x="190" y="369"/>
                      <a:pt x="182" y="369"/>
                    </a:cubicBezTo>
                    <a:cubicBezTo>
                      <a:pt x="143" y="369"/>
                      <a:pt x="104" y="369"/>
                      <a:pt x="65" y="369"/>
                    </a:cubicBezTo>
                    <a:cubicBezTo>
                      <a:pt x="133" y="312"/>
                      <a:pt x="153" y="293"/>
                      <a:pt x="192" y="262"/>
                    </a:cubicBezTo>
                    <a:cubicBezTo>
                      <a:pt x="239" y="226"/>
                      <a:pt x="283" y="184"/>
                      <a:pt x="283" y="125"/>
                    </a:cubicBezTo>
                    <a:cubicBezTo>
                      <a:pt x="283" y="47"/>
                      <a:pt x="216" y="0"/>
                      <a:pt x="133" y="0"/>
                    </a:cubicBezTo>
                    <a:cubicBezTo>
                      <a:pt x="55" y="0"/>
                      <a:pt x="0" y="57"/>
                      <a:pt x="0" y="114"/>
                    </a:cubicBezTo>
                    <a:cubicBezTo>
                      <a:pt x="0" y="148"/>
                      <a:pt x="29" y="151"/>
                      <a:pt x="34" y="151"/>
                    </a:cubicBezTo>
                    <a:cubicBezTo>
                      <a:pt x="49" y="151"/>
                      <a:pt x="68" y="140"/>
                      <a:pt x="68" y="117"/>
                    </a:cubicBezTo>
                    <a:cubicBezTo>
                      <a:pt x="68" y="104"/>
                      <a:pt x="65" y="83"/>
                      <a:pt x="31" y="83"/>
                    </a:cubicBezTo>
                    <a:cubicBezTo>
                      <a:pt x="52" y="36"/>
                      <a:pt x="94" y="23"/>
                      <a:pt x="125" y="23"/>
                    </a:cubicBezTo>
                    <a:cubicBezTo>
                      <a:pt x="187" y="23"/>
                      <a:pt x="221" y="73"/>
                      <a:pt x="221" y="125"/>
                    </a:cubicBezTo>
                    <a:cubicBezTo>
                      <a:pt x="221" y="179"/>
                      <a:pt x="182" y="223"/>
                      <a:pt x="161" y="247"/>
                    </a:cubicBezTo>
                    <a:cubicBezTo>
                      <a:pt x="110" y="298"/>
                      <a:pt x="59" y="349"/>
                      <a:pt x="8" y="400"/>
                    </a:cubicBezTo>
                    <a:cubicBezTo>
                      <a:pt x="0" y="405"/>
                      <a:pt x="0" y="405"/>
                      <a:pt x="0" y="423"/>
                    </a:cubicBezTo>
                    <a:cubicBezTo>
                      <a:pt x="88" y="423"/>
                      <a:pt x="177" y="423"/>
                      <a:pt x="265" y="423"/>
                    </a:cubicBezTo>
                    <a:cubicBezTo>
                      <a:pt x="271" y="385"/>
                      <a:pt x="277" y="347"/>
                      <a:pt x="283" y="309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BE11C89-86D4-2E45-B169-B035248D7755}"/>
                  </a:ext>
                </a:extLst>
              </p:cNvPr>
              <p:cNvSpPr/>
              <p:nvPr/>
            </p:nvSpPr>
            <p:spPr>
              <a:xfrm>
                <a:off x="7036199" y="3957840"/>
                <a:ext cx="106200" cy="156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6" h="436">
                    <a:moveTo>
                      <a:pt x="296" y="218"/>
                    </a:moveTo>
                    <a:cubicBezTo>
                      <a:pt x="296" y="148"/>
                      <a:pt x="289" y="99"/>
                      <a:pt x="260" y="55"/>
                    </a:cubicBezTo>
                    <a:cubicBezTo>
                      <a:pt x="239" y="26"/>
                      <a:pt x="200" y="0"/>
                      <a:pt x="148" y="0"/>
                    </a:cubicBezTo>
                    <a:cubicBezTo>
                      <a:pt x="0" y="0"/>
                      <a:pt x="0" y="173"/>
                      <a:pt x="0" y="218"/>
                    </a:cubicBezTo>
                    <a:cubicBezTo>
                      <a:pt x="0" y="264"/>
                      <a:pt x="0" y="436"/>
                      <a:pt x="148" y="436"/>
                    </a:cubicBezTo>
                    <a:cubicBezTo>
                      <a:pt x="296" y="436"/>
                      <a:pt x="296" y="265"/>
                      <a:pt x="296" y="218"/>
                    </a:cubicBezTo>
                    <a:close/>
                    <a:moveTo>
                      <a:pt x="148" y="418"/>
                    </a:moveTo>
                    <a:cubicBezTo>
                      <a:pt x="120" y="418"/>
                      <a:pt x="81" y="400"/>
                      <a:pt x="68" y="348"/>
                    </a:cubicBezTo>
                    <a:cubicBezTo>
                      <a:pt x="57" y="312"/>
                      <a:pt x="57" y="257"/>
                      <a:pt x="57" y="210"/>
                    </a:cubicBezTo>
                    <a:cubicBezTo>
                      <a:pt x="57" y="164"/>
                      <a:pt x="57" y="117"/>
                      <a:pt x="68" y="81"/>
                    </a:cubicBezTo>
                    <a:cubicBezTo>
                      <a:pt x="81" y="31"/>
                      <a:pt x="122" y="18"/>
                      <a:pt x="148" y="18"/>
                    </a:cubicBezTo>
                    <a:cubicBezTo>
                      <a:pt x="182" y="18"/>
                      <a:pt x="216" y="39"/>
                      <a:pt x="229" y="75"/>
                    </a:cubicBezTo>
                    <a:cubicBezTo>
                      <a:pt x="239" y="109"/>
                      <a:pt x="239" y="156"/>
                      <a:pt x="239" y="210"/>
                    </a:cubicBezTo>
                    <a:cubicBezTo>
                      <a:pt x="239" y="257"/>
                      <a:pt x="239" y="306"/>
                      <a:pt x="231" y="345"/>
                    </a:cubicBezTo>
                    <a:cubicBezTo>
                      <a:pt x="218" y="403"/>
                      <a:pt x="174" y="418"/>
                      <a:pt x="148" y="418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B0DD8F5-5CA1-DAFE-1DFD-CBAC56FAC529}"/>
                  </a:ext>
                </a:extLst>
              </p:cNvPr>
              <p:cNvSpPr/>
              <p:nvPr/>
            </p:nvSpPr>
            <p:spPr>
              <a:xfrm>
                <a:off x="7284240" y="3933360"/>
                <a:ext cx="199800" cy="13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56" h="39">
                    <a:moveTo>
                      <a:pt x="525" y="39"/>
                    </a:moveTo>
                    <a:cubicBezTo>
                      <a:pt x="541" y="39"/>
                      <a:pt x="556" y="38"/>
                      <a:pt x="556" y="18"/>
                    </a:cubicBezTo>
                    <a:cubicBezTo>
                      <a:pt x="556" y="-1"/>
                      <a:pt x="541" y="0"/>
                      <a:pt x="525" y="0"/>
                    </a:cubicBezTo>
                    <a:cubicBezTo>
                      <a:pt x="360" y="0"/>
                      <a:pt x="196" y="0"/>
                      <a:pt x="31" y="0"/>
                    </a:cubicBezTo>
                    <a:cubicBezTo>
                      <a:pt x="16" y="0"/>
                      <a:pt x="0" y="-1"/>
                      <a:pt x="0" y="18"/>
                    </a:cubicBezTo>
                    <a:cubicBezTo>
                      <a:pt x="0" y="38"/>
                      <a:pt x="16" y="39"/>
                      <a:pt x="31" y="39"/>
                    </a:cubicBezTo>
                    <a:cubicBezTo>
                      <a:pt x="196" y="39"/>
                      <a:pt x="360" y="39"/>
                      <a:pt x="525" y="39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1D4D334-D063-C30B-0855-A691B40835A1}"/>
                  </a:ext>
                </a:extLst>
              </p:cNvPr>
              <p:cNvSpPr/>
              <p:nvPr/>
            </p:nvSpPr>
            <p:spPr>
              <a:xfrm>
                <a:off x="7589160" y="3877200"/>
                <a:ext cx="19440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41" h="413">
                    <a:moveTo>
                      <a:pt x="541" y="65"/>
                    </a:moveTo>
                    <a:cubicBezTo>
                      <a:pt x="541" y="23"/>
                      <a:pt x="525" y="0"/>
                      <a:pt x="504" y="0"/>
                    </a:cubicBezTo>
                    <a:cubicBezTo>
                      <a:pt x="481" y="0"/>
                      <a:pt x="457" y="23"/>
                      <a:pt x="457" y="44"/>
                    </a:cubicBezTo>
                    <a:cubicBezTo>
                      <a:pt x="457" y="52"/>
                      <a:pt x="463" y="62"/>
                      <a:pt x="470" y="70"/>
                    </a:cubicBezTo>
                    <a:cubicBezTo>
                      <a:pt x="486" y="83"/>
                      <a:pt x="502" y="109"/>
                      <a:pt x="502" y="148"/>
                    </a:cubicBezTo>
                    <a:cubicBezTo>
                      <a:pt x="502" y="184"/>
                      <a:pt x="486" y="236"/>
                      <a:pt x="457" y="278"/>
                    </a:cubicBezTo>
                    <a:cubicBezTo>
                      <a:pt x="429" y="317"/>
                      <a:pt x="395" y="348"/>
                      <a:pt x="353" y="348"/>
                    </a:cubicBezTo>
                    <a:cubicBezTo>
                      <a:pt x="301" y="348"/>
                      <a:pt x="273" y="314"/>
                      <a:pt x="265" y="265"/>
                    </a:cubicBezTo>
                    <a:cubicBezTo>
                      <a:pt x="276" y="242"/>
                      <a:pt x="296" y="184"/>
                      <a:pt x="296" y="158"/>
                    </a:cubicBezTo>
                    <a:cubicBezTo>
                      <a:pt x="296" y="148"/>
                      <a:pt x="291" y="138"/>
                      <a:pt x="278" y="138"/>
                    </a:cubicBezTo>
                    <a:cubicBezTo>
                      <a:pt x="270" y="138"/>
                      <a:pt x="263" y="140"/>
                      <a:pt x="255" y="153"/>
                    </a:cubicBezTo>
                    <a:cubicBezTo>
                      <a:pt x="244" y="171"/>
                      <a:pt x="234" y="231"/>
                      <a:pt x="234" y="265"/>
                    </a:cubicBezTo>
                    <a:cubicBezTo>
                      <a:pt x="203" y="306"/>
                      <a:pt x="166" y="348"/>
                      <a:pt x="109" y="348"/>
                    </a:cubicBezTo>
                    <a:cubicBezTo>
                      <a:pt x="49" y="348"/>
                      <a:pt x="29" y="293"/>
                      <a:pt x="29" y="242"/>
                    </a:cubicBezTo>
                    <a:cubicBezTo>
                      <a:pt x="29" y="130"/>
                      <a:pt x="122" y="34"/>
                      <a:pt x="122" y="21"/>
                    </a:cubicBezTo>
                    <a:cubicBezTo>
                      <a:pt x="122" y="10"/>
                      <a:pt x="114" y="3"/>
                      <a:pt x="107" y="3"/>
                    </a:cubicBezTo>
                    <a:cubicBezTo>
                      <a:pt x="94" y="3"/>
                      <a:pt x="88" y="16"/>
                      <a:pt x="81" y="23"/>
                    </a:cubicBezTo>
                    <a:cubicBezTo>
                      <a:pt x="34" y="91"/>
                      <a:pt x="0" y="200"/>
                      <a:pt x="0" y="283"/>
                    </a:cubicBezTo>
                    <a:cubicBezTo>
                      <a:pt x="0" y="345"/>
                      <a:pt x="21" y="413"/>
                      <a:pt x="96" y="413"/>
                    </a:cubicBezTo>
                    <a:cubicBezTo>
                      <a:pt x="161" y="413"/>
                      <a:pt x="203" y="369"/>
                      <a:pt x="237" y="317"/>
                    </a:cubicBezTo>
                    <a:cubicBezTo>
                      <a:pt x="244" y="371"/>
                      <a:pt x="281" y="413"/>
                      <a:pt x="338" y="413"/>
                    </a:cubicBezTo>
                    <a:cubicBezTo>
                      <a:pt x="408" y="413"/>
                      <a:pt x="452" y="358"/>
                      <a:pt x="486" y="288"/>
                    </a:cubicBezTo>
                    <a:cubicBezTo>
                      <a:pt x="507" y="244"/>
                      <a:pt x="541" y="119"/>
                      <a:pt x="54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80C0A44-6814-B312-56BE-9163B6261226}"/>
                  </a:ext>
                </a:extLst>
              </p:cNvPr>
              <p:cNvSpPr/>
              <p:nvPr/>
            </p:nvSpPr>
            <p:spPr>
              <a:xfrm>
                <a:off x="7816680" y="3775320"/>
                <a:ext cx="100800" cy="15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1" h="423">
                    <a:moveTo>
                      <a:pt x="281" y="306"/>
                    </a:moveTo>
                    <a:cubicBezTo>
                      <a:pt x="274" y="306"/>
                      <a:pt x="267" y="306"/>
                      <a:pt x="260" y="306"/>
                    </a:cubicBezTo>
                    <a:cubicBezTo>
                      <a:pt x="257" y="322"/>
                      <a:pt x="252" y="358"/>
                      <a:pt x="244" y="364"/>
                    </a:cubicBezTo>
                    <a:cubicBezTo>
                      <a:pt x="239" y="369"/>
                      <a:pt x="190" y="369"/>
                      <a:pt x="179" y="369"/>
                    </a:cubicBezTo>
                    <a:cubicBezTo>
                      <a:pt x="140" y="369"/>
                      <a:pt x="101" y="369"/>
                      <a:pt x="62" y="369"/>
                    </a:cubicBezTo>
                    <a:cubicBezTo>
                      <a:pt x="130" y="309"/>
                      <a:pt x="151" y="291"/>
                      <a:pt x="190" y="262"/>
                    </a:cubicBezTo>
                    <a:cubicBezTo>
                      <a:pt x="237" y="223"/>
                      <a:pt x="281" y="184"/>
                      <a:pt x="281" y="125"/>
                    </a:cubicBezTo>
                    <a:cubicBezTo>
                      <a:pt x="281" y="47"/>
                      <a:pt x="213" y="0"/>
                      <a:pt x="133" y="0"/>
                    </a:cubicBezTo>
                    <a:cubicBezTo>
                      <a:pt x="52" y="0"/>
                      <a:pt x="0" y="55"/>
                      <a:pt x="0" y="114"/>
                    </a:cubicBezTo>
                    <a:cubicBezTo>
                      <a:pt x="0" y="145"/>
                      <a:pt x="26" y="148"/>
                      <a:pt x="34" y="148"/>
                    </a:cubicBezTo>
                    <a:cubicBezTo>
                      <a:pt x="49" y="148"/>
                      <a:pt x="68" y="138"/>
                      <a:pt x="68" y="114"/>
                    </a:cubicBezTo>
                    <a:cubicBezTo>
                      <a:pt x="68" y="104"/>
                      <a:pt x="62" y="81"/>
                      <a:pt x="29" y="81"/>
                    </a:cubicBezTo>
                    <a:cubicBezTo>
                      <a:pt x="49" y="36"/>
                      <a:pt x="94" y="23"/>
                      <a:pt x="122" y="23"/>
                    </a:cubicBezTo>
                    <a:cubicBezTo>
                      <a:pt x="187" y="23"/>
                      <a:pt x="221" y="73"/>
                      <a:pt x="221" y="125"/>
                    </a:cubicBezTo>
                    <a:cubicBezTo>
                      <a:pt x="221" y="179"/>
                      <a:pt x="179" y="223"/>
                      <a:pt x="159" y="247"/>
                    </a:cubicBezTo>
                    <a:cubicBezTo>
                      <a:pt x="107" y="297"/>
                      <a:pt x="56" y="347"/>
                      <a:pt x="5" y="397"/>
                    </a:cubicBezTo>
                    <a:cubicBezTo>
                      <a:pt x="0" y="403"/>
                      <a:pt x="0" y="405"/>
                      <a:pt x="0" y="423"/>
                    </a:cubicBezTo>
                    <a:cubicBezTo>
                      <a:pt x="88" y="423"/>
                      <a:pt x="175" y="423"/>
                      <a:pt x="263" y="423"/>
                    </a:cubicBezTo>
                    <a:cubicBezTo>
                      <a:pt x="269" y="384"/>
                      <a:pt x="275" y="345"/>
                      <a:pt x="281" y="306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BE0A5AD-B6CD-5200-3B2F-D8104B15A930}"/>
                  </a:ext>
                </a:extLst>
              </p:cNvPr>
              <p:cNvSpPr/>
              <p:nvPr/>
            </p:nvSpPr>
            <p:spPr>
              <a:xfrm>
                <a:off x="8041320" y="3831479"/>
                <a:ext cx="217800" cy="217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06" h="605">
                    <a:moveTo>
                      <a:pt x="322" y="322"/>
                    </a:moveTo>
                    <a:cubicBezTo>
                      <a:pt x="407" y="322"/>
                      <a:pt x="492" y="322"/>
                      <a:pt x="577" y="322"/>
                    </a:cubicBezTo>
                    <a:cubicBezTo>
                      <a:pt x="590" y="322"/>
                      <a:pt x="606" y="321"/>
                      <a:pt x="606" y="301"/>
                    </a:cubicBezTo>
                    <a:cubicBezTo>
                      <a:pt x="606" y="282"/>
                      <a:pt x="590" y="283"/>
                      <a:pt x="577" y="283"/>
                    </a:cubicBezTo>
                    <a:cubicBezTo>
                      <a:pt x="492" y="283"/>
                      <a:pt x="407" y="283"/>
                      <a:pt x="322" y="283"/>
                    </a:cubicBezTo>
                    <a:cubicBezTo>
                      <a:pt x="322" y="198"/>
                      <a:pt x="322" y="113"/>
                      <a:pt x="322" y="29"/>
                    </a:cubicBezTo>
                    <a:cubicBezTo>
                      <a:pt x="322" y="16"/>
                      <a:pt x="322" y="0"/>
                      <a:pt x="304" y="0"/>
                    </a:cubicBezTo>
                    <a:cubicBezTo>
                      <a:pt x="286" y="0"/>
                      <a:pt x="286" y="16"/>
                      <a:pt x="286" y="29"/>
                    </a:cubicBezTo>
                    <a:cubicBezTo>
                      <a:pt x="286" y="113"/>
                      <a:pt x="286" y="198"/>
                      <a:pt x="286" y="283"/>
                    </a:cubicBezTo>
                    <a:cubicBezTo>
                      <a:pt x="200" y="283"/>
                      <a:pt x="114" y="283"/>
                      <a:pt x="29" y="283"/>
                    </a:cubicBezTo>
                    <a:cubicBezTo>
                      <a:pt x="16" y="283"/>
                      <a:pt x="0" y="282"/>
                      <a:pt x="0" y="301"/>
                    </a:cubicBezTo>
                    <a:cubicBezTo>
                      <a:pt x="0" y="321"/>
                      <a:pt x="16" y="322"/>
                      <a:pt x="29" y="322"/>
                    </a:cubicBezTo>
                    <a:cubicBezTo>
                      <a:pt x="114" y="322"/>
                      <a:pt x="200" y="322"/>
                      <a:pt x="286" y="322"/>
                    </a:cubicBezTo>
                    <a:cubicBezTo>
                      <a:pt x="286" y="407"/>
                      <a:pt x="286" y="492"/>
                      <a:pt x="286" y="577"/>
                    </a:cubicBezTo>
                    <a:cubicBezTo>
                      <a:pt x="286" y="589"/>
                      <a:pt x="286" y="605"/>
                      <a:pt x="304" y="605"/>
                    </a:cubicBezTo>
                    <a:cubicBezTo>
                      <a:pt x="322" y="605"/>
                      <a:pt x="322" y="589"/>
                      <a:pt x="322" y="577"/>
                    </a:cubicBezTo>
                    <a:cubicBezTo>
                      <a:pt x="322" y="492"/>
                      <a:pt x="322" y="407"/>
                      <a:pt x="322" y="32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43FB3A5-C326-61CB-5E18-491A7D5E67B8}"/>
                  </a:ext>
                </a:extLst>
              </p:cNvPr>
              <p:cNvSpPr/>
              <p:nvPr/>
            </p:nvSpPr>
            <p:spPr>
              <a:xfrm>
                <a:off x="8360280" y="3805200"/>
                <a:ext cx="86760" cy="220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2" h="613">
                    <a:moveTo>
                      <a:pt x="234" y="34"/>
                    </a:moveTo>
                    <a:cubicBezTo>
                      <a:pt x="234" y="16"/>
                      <a:pt x="221" y="0"/>
                      <a:pt x="200" y="0"/>
                    </a:cubicBezTo>
                    <a:cubicBezTo>
                      <a:pt x="177" y="0"/>
                      <a:pt x="151" y="23"/>
                      <a:pt x="151" y="49"/>
                    </a:cubicBezTo>
                    <a:cubicBezTo>
                      <a:pt x="151" y="65"/>
                      <a:pt x="164" y="81"/>
                      <a:pt x="185" y="81"/>
                    </a:cubicBezTo>
                    <a:cubicBezTo>
                      <a:pt x="208" y="81"/>
                      <a:pt x="234" y="60"/>
                      <a:pt x="234" y="34"/>
                    </a:cubicBezTo>
                    <a:close/>
                    <a:moveTo>
                      <a:pt x="164" y="377"/>
                    </a:moveTo>
                    <a:cubicBezTo>
                      <a:pt x="177" y="351"/>
                      <a:pt x="177" y="348"/>
                      <a:pt x="185" y="322"/>
                    </a:cubicBezTo>
                    <a:cubicBezTo>
                      <a:pt x="192" y="304"/>
                      <a:pt x="198" y="293"/>
                      <a:pt x="198" y="275"/>
                    </a:cubicBezTo>
                    <a:cubicBezTo>
                      <a:pt x="198" y="234"/>
                      <a:pt x="166" y="200"/>
                      <a:pt x="122" y="200"/>
                    </a:cubicBezTo>
                    <a:cubicBezTo>
                      <a:pt x="36" y="200"/>
                      <a:pt x="0" y="332"/>
                      <a:pt x="0" y="340"/>
                    </a:cubicBezTo>
                    <a:cubicBezTo>
                      <a:pt x="0" y="351"/>
                      <a:pt x="10" y="351"/>
                      <a:pt x="13" y="351"/>
                    </a:cubicBezTo>
                    <a:cubicBezTo>
                      <a:pt x="21" y="351"/>
                      <a:pt x="23" y="348"/>
                      <a:pt x="26" y="332"/>
                    </a:cubicBezTo>
                    <a:cubicBezTo>
                      <a:pt x="52" y="247"/>
                      <a:pt x="88" y="221"/>
                      <a:pt x="120" y="221"/>
                    </a:cubicBezTo>
                    <a:cubicBezTo>
                      <a:pt x="127" y="221"/>
                      <a:pt x="143" y="221"/>
                      <a:pt x="143" y="249"/>
                    </a:cubicBezTo>
                    <a:cubicBezTo>
                      <a:pt x="143" y="267"/>
                      <a:pt x="135" y="288"/>
                      <a:pt x="133" y="296"/>
                    </a:cubicBezTo>
                    <a:cubicBezTo>
                      <a:pt x="125" y="319"/>
                      <a:pt x="83" y="426"/>
                      <a:pt x="68" y="465"/>
                    </a:cubicBezTo>
                    <a:cubicBezTo>
                      <a:pt x="60" y="488"/>
                      <a:pt x="47" y="519"/>
                      <a:pt x="47" y="538"/>
                    </a:cubicBezTo>
                    <a:cubicBezTo>
                      <a:pt x="47" y="582"/>
                      <a:pt x="78" y="613"/>
                      <a:pt x="122" y="613"/>
                    </a:cubicBezTo>
                    <a:cubicBezTo>
                      <a:pt x="208" y="613"/>
                      <a:pt x="242" y="480"/>
                      <a:pt x="242" y="473"/>
                    </a:cubicBezTo>
                    <a:cubicBezTo>
                      <a:pt x="242" y="465"/>
                      <a:pt x="234" y="465"/>
                      <a:pt x="231" y="465"/>
                    </a:cubicBezTo>
                    <a:cubicBezTo>
                      <a:pt x="224" y="465"/>
                      <a:pt x="224" y="467"/>
                      <a:pt x="218" y="480"/>
                    </a:cubicBezTo>
                    <a:cubicBezTo>
                      <a:pt x="200" y="538"/>
                      <a:pt x="172" y="592"/>
                      <a:pt x="125" y="592"/>
                    </a:cubicBezTo>
                    <a:cubicBezTo>
                      <a:pt x="109" y="592"/>
                      <a:pt x="101" y="584"/>
                      <a:pt x="101" y="564"/>
                    </a:cubicBezTo>
                    <a:cubicBezTo>
                      <a:pt x="101" y="540"/>
                      <a:pt x="109" y="527"/>
                      <a:pt x="130" y="473"/>
                    </a:cubicBezTo>
                    <a:cubicBezTo>
                      <a:pt x="141" y="441"/>
                      <a:pt x="152" y="409"/>
                      <a:pt x="164" y="377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F78F4CD-6A56-40BD-478E-4C7ED4951F44}"/>
                  </a:ext>
                </a:extLst>
              </p:cNvPr>
              <p:cNvSpPr/>
              <p:nvPr/>
            </p:nvSpPr>
            <p:spPr>
              <a:xfrm>
                <a:off x="8470800" y="3877200"/>
                <a:ext cx="171720" cy="2156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78" h="600">
                    <a:moveTo>
                      <a:pt x="21" y="171"/>
                    </a:moveTo>
                    <a:cubicBezTo>
                      <a:pt x="55" y="68"/>
                      <a:pt x="156" y="65"/>
                      <a:pt x="166" y="65"/>
                    </a:cubicBezTo>
                    <a:cubicBezTo>
                      <a:pt x="304" y="65"/>
                      <a:pt x="314" y="226"/>
                      <a:pt x="314" y="299"/>
                    </a:cubicBezTo>
                    <a:cubicBezTo>
                      <a:pt x="314" y="353"/>
                      <a:pt x="309" y="369"/>
                      <a:pt x="301" y="387"/>
                    </a:cubicBezTo>
                    <a:cubicBezTo>
                      <a:pt x="283" y="454"/>
                      <a:pt x="255" y="558"/>
                      <a:pt x="255" y="582"/>
                    </a:cubicBezTo>
                    <a:cubicBezTo>
                      <a:pt x="255" y="592"/>
                      <a:pt x="260" y="600"/>
                      <a:pt x="268" y="600"/>
                    </a:cubicBezTo>
                    <a:cubicBezTo>
                      <a:pt x="278" y="600"/>
                      <a:pt x="286" y="579"/>
                      <a:pt x="296" y="545"/>
                    </a:cubicBezTo>
                    <a:cubicBezTo>
                      <a:pt x="317" y="467"/>
                      <a:pt x="325" y="416"/>
                      <a:pt x="330" y="387"/>
                    </a:cubicBezTo>
                    <a:cubicBezTo>
                      <a:pt x="333" y="377"/>
                      <a:pt x="333" y="364"/>
                      <a:pt x="338" y="353"/>
                    </a:cubicBezTo>
                    <a:cubicBezTo>
                      <a:pt x="366" y="262"/>
                      <a:pt x="424" y="127"/>
                      <a:pt x="460" y="55"/>
                    </a:cubicBezTo>
                    <a:cubicBezTo>
                      <a:pt x="468" y="44"/>
                      <a:pt x="478" y="23"/>
                      <a:pt x="478" y="18"/>
                    </a:cubicBezTo>
                    <a:cubicBezTo>
                      <a:pt x="478" y="10"/>
                      <a:pt x="470" y="10"/>
                      <a:pt x="468" y="10"/>
                    </a:cubicBezTo>
                    <a:cubicBezTo>
                      <a:pt x="465" y="10"/>
                      <a:pt x="460" y="10"/>
                      <a:pt x="457" y="16"/>
                    </a:cubicBezTo>
                    <a:cubicBezTo>
                      <a:pt x="408" y="104"/>
                      <a:pt x="372" y="195"/>
                      <a:pt x="335" y="286"/>
                    </a:cubicBezTo>
                    <a:cubicBezTo>
                      <a:pt x="335" y="257"/>
                      <a:pt x="335" y="190"/>
                      <a:pt x="299" y="101"/>
                    </a:cubicBezTo>
                    <a:cubicBezTo>
                      <a:pt x="276" y="44"/>
                      <a:pt x="239" y="0"/>
                      <a:pt x="177" y="0"/>
                    </a:cubicBezTo>
                    <a:cubicBezTo>
                      <a:pt x="62" y="0"/>
                      <a:pt x="0" y="138"/>
                      <a:pt x="0" y="166"/>
                    </a:cubicBezTo>
                    <a:cubicBezTo>
                      <a:pt x="0" y="177"/>
                      <a:pt x="8" y="177"/>
                      <a:pt x="16" y="177"/>
                    </a:cubicBezTo>
                    <a:cubicBezTo>
                      <a:pt x="17" y="175"/>
                      <a:pt x="19" y="173"/>
                      <a:pt x="21" y="17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B90DC63-7737-3226-A0E1-1AB2168ECBF5}"/>
                  </a:ext>
                </a:extLst>
              </p:cNvPr>
              <p:cNvSpPr/>
              <p:nvPr/>
            </p:nvSpPr>
            <p:spPr>
              <a:xfrm>
                <a:off x="8662680" y="3877200"/>
                <a:ext cx="21780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06" h="413">
                    <a:moveTo>
                      <a:pt x="395" y="93"/>
                    </a:moveTo>
                    <a:cubicBezTo>
                      <a:pt x="400" y="75"/>
                      <a:pt x="408" y="42"/>
                      <a:pt x="408" y="34"/>
                    </a:cubicBezTo>
                    <a:cubicBezTo>
                      <a:pt x="408" y="18"/>
                      <a:pt x="395" y="10"/>
                      <a:pt x="382" y="10"/>
                    </a:cubicBezTo>
                    <a:cubicBezTo>
                      <a:pt x="372" y="10"/>
                      <a:pt x="356" y="18"/>
                      <a:pt x="348" y="36"/>
                    </a:cubicBezTo>
                    <a:cubicBezTo>
                      <a:pt x="346" y="42"/>
                      <a:pt x="304" y="216"/>
                      <a:pt x="296" y="239"/>
                    </a:cubicBezTo>
                    <a:cubicBezTo>
                      <a:pt x="291" y="267"/>
                      <a:pt x="289" y="283"/>
                      <a:pt x="289" y="301"/>
                    </a:cubicBezTo>
                    <a:cubicBezTo>
                      <a:pt x="289" y="309"/>
                      <a:pt x="289" y="312"/>
                      <a:pt x="289" y="317"/>
                    </a:cubicBezTo>
                    <a:cubicBezTo>
                      <a:pt x="268" y="366"/>
                      <a:pt x="242" y="392"/>
                      <a:pt x="205" y="392"/>
                    </a:cubicBezTo>
                    <a:cubicBezTo>
                      <a:pt x="133" y="392"/>
                      <a:pt x="133" y="325"/>
                      <a:pt x="133" y="309"/>
                    </a:cubicBezTo>
                    <a:cubicBezTo>
                      <a:pt x="133" y="280"/>
                      <a:pt x="138" y="247"/>
                      <a:pt x="179" y="132"/>
                    </a:cubicBezTo>
                    <a:cubicBezTo>
                      <a:pt x="190" y="106"/>
                      <a:pt x="195" y="93"/>
                      <a:pt x="195" y="75"/>
                    </a:cubicBezTo>
                    <a:cubicBezTo>
                      <a:pt x="195" y="34"/>
                      <a:pt x="166" y="0"/>
                      <a:pt x="120" y="0"/>
                    </a:cubicBezTo>
                    <a:cubicBezTo>
                      <a:pt x="34" y="0"/>
                      <a:pt x="0" y="132"/>
                      <a:pt x="0" y="140"/>
                    </a:cubicBezTo>
                    <a:cubicBezTo>
                      <a:pt x="0" y="151"/>
                      <a:pt x="8" y="151"/>
                      <a:pt x="10" y="151"/>
                    </a:cubicBezTo>
                    <a:cubicBezTo>
                      <a:pt x="21" y="151"/>
                      <a:pt x="21" y="148"/>
                      <a:pt x="26" y="132"/>
                    </a:cubicBezTo>
                    <a:cubicBezTo>
                      <a:pt x="49" y="49"/>
                      <a:pt x="86" y="21"/>
                      <a:pt x="117" y="21"/>
                    </a:cubicBezTo>
                    <a:cubicBezTo>
                      <a:pt x="125" y="21"/>
                      <a:pt x="140" y="21"/>
                      <a:pt x="140" y="49"/>
                    </a:cubicBezTo>
                    <a:cubicBezTo>
                      <a:pt x="140" y="73"/>
                      <a:pt x="130" y="99"/>
                      <a:pt x="125" y="114"/>
                    </a:cubicBezTo>
                    <a:cubicBezTo>
                      <a:pt x="83" y="221"/>
                      <a:pt x="73" y="265"/>
                      <a:pt x="73" y="299"/>
                    </a:cubicBezTo>
                    <a:cubicBezTo>
                      <a:pt x="73" y="382"/>
                      <a:pt x="135" y="413"/>
                      <a:pt x="203" y="413"/>
                    </a:cubicBezTo>
                    <a:cubicBezTo>
                      <a:pt x="218" y="413"/>
                      <a:pt x="260" y="413"/>
                      <a:pt x="299" y="351"/>
                    </a:cubicBezTo>
                    <a:cubicBezTo>
                      <a:pt x="322" y="408"/>
                      <a:pt x="385" y="413"/>
                      <a:pt x="411" y="413"/>
                    </a:cubicBezTo>
                    <a:cubicBezTo>
                      <a:pt x="481" y="413"/>
                      <a:pt x="520" y="356"/>
                      <a:pt x="543" y="301"/>
                    </a:cubicBezTo>
                    <a:cubicBezTo>
                      <a:pt x="574" y="231"/>
                      <a:pt x="606" y="109"/>
                      <a:pt x="606" y="65"/>
                    </a:cubicBezTo>
                    <a:cubicBezTo>
                      <a:pt x="606" y="13"/>
                      <a:pt x="580" y="0"/>
                      <a:pt x="564" y="0"/>
                    </a:cubicBezTo>
                    <a:cubicBezTo>
                      <a:pt x="541" y="0"/>
                      <a:pt x="520" y="23"/>
                      <a:pt x="520" y="44"/>
                    </a:cubicBezTo>
                    <a:cubicBezTo>
                      <a:pt x="520" y="55"/>
                      <a:pt x="525" y="62"/>
                      <a:pt x="533" y="68"/>
                    </a:cubicBezTo>
                    <a:cubicBezTo>
                      <a:pt x="543" y="78"/>
                      <a:pt x="564" y="101"/>
                      <a:pt x="564" y="145"/>
                    </a:cubicBezTo>
                    <a:cubicBezTo>
                      <a:pt x="564" y="177"/>
                      <a:pt x="538" y="267"/>
                      <a:pt x="515" y="312"/>
                    </a:cubicBezTo>
                    <a:cubicBezTo>
                      <a:pt x="491" y="361"/>
                      <a:pt x="460" y="392"/>
                      <a:pt x="413" y="392"/>
                    </a:cubicBezTo>
                    <a:cubicBezTo>
                      <a:pt x="372" y="392"/>
                      <a:pt x="346" y="366"/>
                      <a:pt x="346" y="314"/>
                    </a:cubicBezTo>
                    <a:cubicBezTo>
                      <a:pt x="346" y="288"/>
                      <a:pt x="353" y="260"/>
                      <a:pt x="356" y="247"/>
                    </a:cubicBezTo>
                    <a:cubicBezTo>
                      <a:pt x="369" y="196"/>
                      <a:pt x="382" y="145"/>
                      <a:pt x="395" y="93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2D59-9D7C-6888-38CB-DBF74CDA3E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 rtl="0"/>
            <a:r>
              <a:rPr lang="en-US"/>
              <a:t>Spektralna linija kao prigušeni oscilator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29D5F-48ED-FF7D-D812-44ECDE386E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2411640"/>
            <a:ext cx="9685440" cy="28461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osnovu</a:t>
            </a:r>
            <a:r>
              <a:rPr lang="en-US" dirty="0"/>
              <a:t> x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nadjemo</a:t>
            </a:r>
            <a:r>
              <a:rPr lang="en-US" dirty="0"/>
              <a:t> </a:t>
            </a:r>
            <a:r>
              <a:rPr lang="en-US" dirty="0" err="1"/>
              <a:t>rezultujuće</a:t>
            </a:r>
            <a:r>
              <a:rPr lang="en-US" dirty="0"/>
              <a:t> </a:t>
            </a:r>
            <a:r>
              <a:rPr lang="en-US" dirty="0" err="1"/>
              <a:t>električno</a:t>
            </a:r>
            <a:r>
              <a:rPr lang="en-US" dirty="0"/>
              <a:t> polje EM </a:t>
            </a:r>
            <a:r>
              <a:rPr lang="en-US" dirty="0" err="1"/>
              <a:t>talasa</a:t>
            </a:r>
            <a:r>
              <a:rPr lang="en-US" dirty="0"/>
              <a:t> (</a:t>
            </a:r>
            <a:r>
              <a:rPr lang="en-US" dirty="0" err="1"/>
              <a:t>zavisiće</a:t>
            </a:r>
            <a:r>
              <a:rPr lang="en-US" dirty="0"/>
              <a:t> od </a:t>
            </a:r>
            <a:r>
              <a:rPr lang="en-US" dirty="0" err="1"/>
              <a:t>drugog</a:t>
            </a:r>
            <a:r>
              <a:rPr lang="en-US" dirty="0"/>
              <a:t> </a:t>
            </a:r>
            <a:r>
              <a:rPr lang="en-US" dirty="0" err="1"/>
              <a:t>izvoda</a:t>
            </a:r>
            <a:r>
              <a:rPr lang="en-US" dirty="0"/>
              <a:t> x po </a:t>
            </a:r>
            <a:r>
              <a:rPr lang="en-US" dirty="0" err="1"/>
              <a:t>vremenu</a:t>
            </a:r>
            <a:r>
              <a:rPr lang="en-US" dirty="0"/>
              <a:t>) </a:t>
            </a:r>
            <a:r>
              <a:rPr lang="en-US" b="1" dirty="0"/>
              <a:t>– </a:t>
            </a:r>
            <a:r>
              <a:rPr lang="en-US" b="1" dirty="0" err="1"/>
              <a:t>ovo</a:t>
            </a:r>
            <a:r>
              <a:rPr lang="en-US" b="1" dirty="0"/>
              <a:t> </a:t>
            </a:r>
            <a:r>
              <a:rPr lang="en-US" b="1" dirty="0" err="1"/>
              <a:t>ćemo</a:t>
            </a:r>
            <a:r>
              <a:rPr lang="en-US" b="1" dirty="0"/>
              <a:t> </a:t>
            </a:r>
            <a:r>
              <a:rPr lang="en-US" b="1" dirty="0" err="1"/>
              <a:t>uraditi</a:t>
            </a:r>
            <a:r>
              <a:rPr lang="en-US" b="1" dirty="0"/>
              <a:t> </a:t>
            </a:r>
            <a:r>
              <a:rPr lang="en-US" b="1" dirty="0" err="1"/>
              <a:t>natenane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vežbama</a:t>
            </a:r>
            <a:endParaRPr lang="en-US" b="1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Dobićemo</a:t>
            </a:r>
            <a:r>
              <a:rPr lang="en-US" dirty="0"/>
              <a:t> da je </a:t>
            </a:r>
            <a:r>
              <a:rPr lang="en-US" dirty="0" err="1"/>
              <a:t>indeks</a:t>
            </a:r>
            <a:r>
              <a:rPr lang="en-US" dirty="0"/>
              <a:t> </a:t>
            </a:r>
            <a:r>
              <a:rPr lang="en-US" dirty="0" err="1"/>
              <a:t>prelamanja</a:t>
            </a:r>
            <a:r>
              <a:rPr lang="en-US" dirty="0"/>
              <a:t> </a:t>
            </a:r>
            <a:r>
              <a:rPr lang="en-US" dirty="0" err="1"/>
              <a:t>kompleksan</a:t>
            </a:r>
            <a:r>
              <a:rPr lang="en-US" dirty="0"/>
              <a:t>, da </a:t>
            </a:r>
            <a:r>
              <a:rPr lang="en-US" dirty="0" err="1"/>
              <a:t>kompleksni</a:t>
            </a:r>
            <a:r>
              <a:rPr lang="en-US" dirty="0"/>
              <a:t> deo </a:t>
            </a:r>
            <a:r>
              <a:rPr lang="en-US" dirty="0" err="1"/>
              <a:t>opisuje</a:t>
            </a:r>
            <a:r>
              <a:rPr lang="en-US" dirty="0"/>
              <a:t> </a:t>
            </a:r>
            <a:r>
              <a:rPr lang="en-US" dirty="0" err="1"/>
              <a:t>apsorpciju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najvažnije</a:t>
            </a:r>
            <a:r>
              <a:rPr lang="en-US" dirty="0"/>
              <a:t>: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43B89C3-7F9C-42C8-3C9A-A2D4DFDB0D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880" y="700200"/>
            <a:ext cx="3988440" cy="16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 descr="26§display§x = \frac{e}{m} \frac{E}{\omega_0^2 - \omega^2 + i \gamma w}§svg§600§FALSE§" title="TexMaths">
            <a:extLst>
              <a:ext uri="{FF2B5EF4-FFF2-40B4-BE49-F238E27FC236}">
                <a16:creationId xmlns:a16="http://schemas.microsoft.com/office/drawing/2014/main" id="{F08C8080-2686-5F0A-A924-D16BCF580817}"/>
              </a:ext>
            </a:extLst>
          </p:cNvPr>
          <p:cNvGrpSpPr/>
          <p:nvPr/>
        </p:nvGrpSpPr>
        <p:grpSpPr>
          <a:xfrm>
            <a:off x="4213440" y="1143000"/>
            <a:ext cx="3101400" cy="762479"/>
            <a:chOff x="4213440" y="1143000"/>
            <a:chExt cx="3101400" cy="76247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5C05A3-1CD2-CF68-E4EB-FC1CBFC7D3CA}"/>
                </a:ext>
              </a:extLst>
            </p:cNvPr>
            <p:cNvGrpSpPr/>
            <p:nvPr/>
          </p:nvGrpSpPr>
          <p:grpSpPr>
            <a:xfrm>
              <a:off x="4213440" y="1143000"/>
              <a:ext cx="3101400" cy="762479"/>
              <a:chOff x="4213440" y="1143000"/>
              <a:chExt cx="3101400" cy="762479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78EF2D05-D370-0437-56D3-03236E9AAE50}"/>
                  </a:ext>
                </a:extLst>
              </p:cNvPr>
              <p:cNvSpPr/>
              <p:nvPr/>
            </p:nvSpPr>
            <p:spPr>
              <a:xfrm>
                <a:off x="4221000" y="1159920"/>
                <a:ext cx="3076919" cy="729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548" h="2026">
                    <a:moveTo>
                      <a:pt x="4273" y="2026"/>
                    </a:moveTo>
                    <a:cubicBezTo>
                      <a:pt x="2849" y="2026"/>
                      <a:pt x="1424" y="2026"/>
                      <a:pt x="0" y="2026"/>
                    </a:cubicBezTo>
                    <a:cubicBezTo>
                      <a:pt x="0" y="1350"/>
                      <a:pt x="0" y="675"/>
                      <a:pt x="0" y="0"/>
                    </a:cubicBezTo>
                    <a:cubicBezTo>
                      <a:pt x="2849" y="0"/>
                      <a:pt x="5699" y="0"/>
                      <a:pt x="8548" y="0"/>
                    </a:cubicBezTo>
                    <a:cubicBezTo>
                      <a:pt x="8548" y="675"/>
                      <a:pt x="8548" y="1350"/>
                      <a:pt x="8548" y="2026"/>
                    </a:cubicBezTo>
                    <a:cubicBezTo>
                      <a:pt x="7123" y="2026"/>
                      <a:pt x="5698" y="2026"/>
                      <a:pt x="4273" y="2026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2F1A26B-E949-61D7-4BEB-A806465419F2}"/>
                  </a:ext>
                </a:extLst>
              </p:cNvPr>
              <p:cNvSpPr/>
              <p:nvPr/>
            </p:nvSpPr>
            <p:spPr>
              <a:xfrm>
                <a:off x="4213440" y="1443240"/>
                <a:ext cx="16344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5" h="413">
                    <a:moveTo>
                      <a:pt x="281" y="127"/>
                    </a:moveTo>
                    <a:cubicBezTo>
                      <a:pt x="286" y="104"/>
                      <a:pt x="307" y="21"/>
                      <a:pt x="369" y="21"/>
                    </a:cubicBezTo>
                    <a:cubicBezTo>
                      <a:pt x="374" y="21"/>
                      <a:pt x="398" y="21"/>
                      <a:pt x="416" y="34"/>
                    </a:cubicBezTo>
                    <a:cubicBezTo>
                      <a:pt x="390" y="36"/>
                      <a:pt x="372" y="60"/>
                      <a:pt x="372" y="83"/>
                    </a:cubicBezTo>
                    <a:cubicBezTo>
                      <a:pt x="372" y="96"/>
                      <a:pt x="382" y="114"/>
                      <a:pt x="405" y="114"/>
                    </a:cubicBezTo>
                    <a:cubicBezTo>
                      <a:pt x="426" y="114"/>
                      <a:pt x="455" y="96"/>
                      <a:pt x="455" y="60"/>
                    </a:cubicBezTo>
                    <a:cubicBezTo>
                      <a:pt x="455" y="13"/>
                      <a:pt x="403" y="0"/>
                      <a:pt x="372" y="0"/>
                    </a:cubicBezTo>
                    <a:cubicBezTo>
                      <a:pt x="317" y="0"/>
                      <a:pt x="286" y="49"/>
                      <a:pt x="276" y="70"/>
                    </a:cubicBezTo>
                    <a:cubicBezTo>
                      <a:pt x="252" y="10"/>
                      <a:pt x="203" y="0"/>
                      <a:pt x="177" y="0"/>
                    </a:cubicBezTo>
                    <a:cubicBezTo>
                      <a:pt x="81" y="0"/>
                      <a:pt x="29" y="119"/>
                      <a:pt x="29" y="140"/>
                    </a:cubicBezTo>
                    <a:cubicBezTo>
                      <a:pt x="29" y="151"/>
                      <a:pt x="39" y="151"/>
                      <a:pt x="42" y="151"/>
                    </a:cubicBezTo>
                    <a:cubicBezTo>
                      <a:pt x="47" y="151"/>
                      <a:pt x="49" y="148"/>
                      <a:pt x="52" y="140"/>
                    </a:cubicBezTo>
                    <a:cubicBezTo>
                      <a:pt x="83" y="44"/>
                      <a:pt x="143" y="21"/>
                      <a:pt x="174" y="21"/>
                    </a:cubicBezTo>
                    <a:cubicBezTo>
                      <a:pt x="192" y="21"/>
                      <a:pt x="224" y="29"/>
                      <a:pt x="224" y="83"/>
                    </a:cubicBezTo>
                    <a:cubicBezTo>
                      <a:pt x="224" y="109"/>
                      <a:pt x="208" y="171"/>
                      <a:pt x="174" y="299"/>
                    </a:cubicBezTo>
                    <a:cubicBezTo>
                      <a:pt x="161" y="356"/>
                      <a:pt x="127" y="395"/>
                      <a:pt x="88" y="395"/>
                    </a:cubicBezTo>
                    <a:cubicBezTo>
                      <a:pt x="83" y="395"/>
                      <a:pt x="62" y="395"/>
                      <a:pt x="42" y="382"/>
                    </a:cubicBezTo>
                    <a:cubicBezTo>
                      <a:pt x="65" y="377"/>
                      <a:pt x="86" y="358"/>
                      <a:pt x="86" y="332"/>
                    </a:cubicBezTo>
                    <a:cubicBezTo>
                      <a:pt x="86" y="309"/>
                      <a:pt x="65" y="301"/>
                      <a:pt x="52" y="301"/>
                    </a:cubicBezTo>
                    <a:cubicBezTo>
                      <a:pt x="23" y="301"/>
                      <a:pt x="0" y="325"/>
                      <a:pt x="0" y="353"/>
                    </a:cubicBezTo>
                    <a:cubicBezTo>
                      <a:pt x="0" y="395"/>
                      <a:pt x="47" y="413"/>
                      <a:pt x="86" y="413"/>
                    </a:cubicBezTo>
                    <a:cubicBezTo>
                      <a:pt x="148" y="413"/>
                      <a:pt x="179" y="351"/>
                      <a:pt x="182" y="345"/>
                    </a:cubicBezTo>
                    <a:cubicBezTo>
                      <a:pt x="195" y="379"/>
                      <a:pt x="226" y="413"/>
                      <a:pt x="281" y="413"/>
                    </a:cubicBezTo>
                    <a:cubicBezTo>
                      <a:pt x="374" y="413"/>
                      <a:pt x="429" y="296"/>
                      <a:pt x="429" y="273"/>
                    </a:cubicBezTo>
                    <a:cubicBezTo>
                      <a:pt x="429" y="265"/>
                      <a:pt x="418" y="265"/>
                      <a:pt x="416" y="265"/>
                    </a:cubicBezTo>
                    <a:cubicBezTo>
                      <a:pt x="408" y="265"/>
                      <a:pt x="405" y="267"/>
                      <a:pt x="405" y="275"/>
                    </a:cubicBezTo>
                    <a:cubicBezTo>
                      <a:pt x="374" y="371"/>
                      <a:pt x="312" y="395"/>
                      <a:pt x="283" y="395"/>
                    </a:cubicBezTo>
                    <a:cubicBezTo>
                      <a:pt x="247" y="395"/>
                      <a:pt x="234" y="364"/>
                      <a:pt x="234" y="332"/>
                    </a:cubicBezTo>
                    <a:cubicBezTo>
                      <a:pt x="234" y="314"/>
                      <a:pt x="239" y="293"/>
                      <a:pt x="250" y="254"/>
                    </a:cubicBezTo>
                    <a:cubicBezTo>
                      <a:pt x="260" y="212"/>
                      <a:pt x="270" y="170"/>
                      <a:pt x="281" y="127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C8A3FDD-DEB0-37DA-5C2B-CC7D9430AC1B}"/>
                  </a:ext>
                </a:extLst>
              </p:cNvPr>
              <p:cNvSpPr/>
              <p:nvPr/>
            </p:nvSpPr>
            <p:spPr>
              <a:xfrm>
                <a:off x="4501800" y="1468440"/>
                <a:ext cx="218520" cy="76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08" h="213">
                    <a:moveTo>
                      <a:pt x="577" y="36"/>
                    </a:moveTo>
                    <a:cubicBezTo>
                      <a:pt x="590" y="36"/>
                      <a:pt x="608" y="36"/>
                      <a:pt x="608" y="18"/>
                    </a:cubicBezTo>
                    <a:cubicBezTo>
                      <a:pt x="608" y="0"/>
                      <a:pt x="590" y="0"/>
                      <a:pt x="577" y="0"/>
                    </a:cubicBezTo>
                    <a:cubicBezTo>
                      <a:pt x="395" y="0"/>
                      <a:pt x="213" y="0"/>
                      <a:pt x="31" y="0"/>
                    </a:cubicBezTo>
                    <a:cubicBezTo>
                      <a:pt x="18" y="0"/>
                      <a:pt x="0" y="0"/>
                      <a:pt x="0" y="18"/>
                    </a:cubicBezTo>
                    <a:cubicBezTo>
                      <a:pt x="0" y="36"/>
                      <a:pt x="18" y="36"/>
                      <a:pt x="31" y="36"/>
                    </a:cubicBezTo>
                    <a:cubicBezTo>
                      <a:pt x="213" y="36"/>
                      <a:pt x="395" y="36"/>
                      <a:pt x="577" y="36"/>
                    </a:cubicBezTo>
                    <a:close/>
                    <a:moveTo>
                      <a:pt x="577" y="213"/>
                    </a:moveTo>
                    <a:cubicBezTo>
                      <a:pt x="590" y="213"/>
                      <a:pt x="608" y="213"/>
                      <a:pt x="608" y="195"/>
                    </a:cubicBezTo>
                    <a:cubicBezTo>
                      <a:pt x="608" y="177"/>
                      <a:pt x="590" y="177"/>
                      <a:pt x="577" y="177"/>
                    </a:cubicBezTo>
                    <a:cubicBezTo>
                      <a:pt x="395" y="177"/>
                      <a:pt x="213" y="177"/>
                      <a:pt x="31" y="177"/>
                    </a:cubicBezTo>
                    <a:cubicBezTo>
                      <a:pt x="18" y="177"/>
                      <a:pt x="0" y="177"/>
                      <a:pt x="0" y="195"/>
                    </a:cubicBezTo>
                    <a:cubicBezTo>
                      <a:pt x="0" y="213"/>
                      <a:pt x="18" y="213"/>
                      <a:pt x="31" y="213"/>
                    </a:cubicBezTo>
                    <a:cubicBezTo>
                      <a:pt x="213" y="213"/>
                      <a:pt x="395" y="213"/>
                      <a:pt x="57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4934521-955E-A0BE-9B51-59FF75BE1887}"/>
                  </a:ext>
                </a:extLst>
              </p:cNvPr>
              <p:cNvSpPr/>
              <p:nvPr/>
            </p:nvSpPr>
            <p:spPr>
              <a:xfrm>
                <a:off x="4952520" y="1221480"/>
                <a:ext cx="12600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1" h="413">
                    <a:moveTo>
                      <a:pt x="130" y="192"/>
                    </a:moveTo>
                    <a:cubicBezTo>
                      <a:pt x="156" y="192"/>
                      <a:pt x="224" y="190"/>
                      <a:pt x="270" y="171"/>
                    </a:cubicBezTo>
                    <a:cubicBezTo>
                      <a:pt x="333" y="143"/>
                      <a:pt x="338" y="91"/>
                      <a:pt x="338" y="78"/>
                    </a:cubicBezTo>
                    <a:cubicBezTo>
                      <a:pt x="338" y="36"/>
                      <a:pt x="304" y="0"/>
                      <a:pt x="239" y="0"/>
                    </a:cubicBezTo>
                    <a:cubicBezTo>
                      <a:pt x="138" y="0"/>
                      <a:pt x="0" y="88"/>
                      <a:pt x="0" y="247"/>
                    </a:cubicBezTo>
                    <a:cubicBezTo>
                      <a:pt x="0" y="340"/>
                      <a:pt x="55" y="413"/>
                      <a:pt x="143" y="413"/>
                    </a:cubicBezTo>
                    <a:cubicBezTo>
                      <a:pt x="276" y="413"/>
                      <a:pt x="351" y="317"/>
                      <a:pt x="351" y="304"/>
                    </a:cubicBezTo>
                    <a:cubicBezTo>
                      <a:pt x="351" y="299"/>
                      <a:pt x="346" y="293"/>
                      <a:pt x="340" y="293"/>
                    </a:cubicBezTo>
                    <a:cubicBezTo>
                      <a:pt x="335" y="293"/>
                      <a:pt x="335" y="296"/>
                      <a:pt x="327" y="301"/>
                    </a:cubicBezTo>
                    <a:cubicBezTo>
                      <a:pt x="257" y="392"/>
                      <a:pt x="156" y="392"/>
                      <a:pt x="146" y="392"/>
                    </a:cubicBezTo>
                    <a:cubicBezTo>
                      <a:pt x="75" y="392"/>
                      <a:pt x="68" y="317"/>
                      <a:pt x="68" y="286"/>
                    </a:cubicBezTo>
                    <a:cubicBezTo>
                      <a:pt x="68" y="275"/>
                      <a:pt x="68" y="247"/>
                      <a:pt x="81" y="192"/>
                    </a:cubicBezTo>
                    <a:cubicBezTo>
                      <a:pt x="97" y="192"/>
                      <a:pt x="113" y="192"/>
                      <a:pt x="130" y="192"/>
                    </a:cubicBezTo>
                    <a:close/>
                    <a:moveTo>
                      <a:pt x="86" y="171"/>
                    </a:moveTo>
                    <a:cubicBezTo>
                      <a:pt x="122" y="34"/>
                      <a:pt x="216" y="18"/>
                      <a:pt x="239" y="18"/>
                    </a:cubicBezTo>
                    <a:cubicBezTo>
                      <a:pt x="283" y="18"/>
                      <a:pt x="307" y="47"/>
                      <a:pt x="307" y="78"/>
                    </a:cubicBezTo>
                    <a:cubicBezTo>
                      <a:pt x="307" y="171"/>
                      <a:pt x="161" y="171"/>
                      <a:pt x="125" y="171"/>
                    </a:cubicBezTo>
                    <a:cubicBezTo>
                      <a:pt x="112" y="171"/>
                      <a:pt x="99" y="171"/>
                      <a:pt x="86" y="17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56BEB00-4733-958D-FBC5-2A31B88D5DB4}"/>
                  </a:ext>
                </a:extLst>
              </p:cNvPr>
              <p:cNvSpPr/>
              <p:nvPr/>
            </p:nvSpPr>
            <p:spPr>
              <a:xfrm>
                <a:off x="4870440" y="1500119"/>
                <a:ext cx="288000" cy="12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01" h="36">
                    <a:moveTo>
                      <a:pt x="400" y="36"/>
                    </a:moveTo>
                    <a:cubicBezTo>
                      <a:pt x="267" y="36"/>
                      <a:pt x="133" y="36"/>
                      <a:pt x="0" y="36"/>
                    </a:cubicBezTo>
                    <a:cubicBezTo>
                      <a:pt x="0" y="24"/>
                      <a:pt x="0" y="12"/>
                      <a:pt x="0" y="0"/>
                    </a:cubicBezTo>
                    <a:cubicBezTo>
                      <a:pt x="267" y="0"/>
                      <a:pt x="534" y="0"/>
                      <a:pt x="801" y="0"/>
                    </a:cubicBezTo>
                    <a:cubicBezTo>
                      <a:pt x="801" y="12"/>
                      <a:pt x="801" y="24"/>
                      <a:pt x="801" y="36"/>
                    </a:cubicBezTo>
                    <a:cubicBezTo>
                      <a:pt x="667" y="36"/>
                      <a:pt x="534" y="36"/>
                      <a:pt x="400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FB6068F-BB86-84A0-2D7B-72CA9DCB1C3C}"/>
                  </a:ext>
                </a:extLst>
              </p:cNvPr>
              <p:cNvSpPr/>
              <p:nvPr/>
            </p:nvSpPr>
            <p:spPr>
              <a:xfrm>
                <a:off x="4879800" y="1668239"/>
                <a:ext cx="26928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9" h="413">
                    <a:moveTo>
                      <a:pt x="55" y="351"/>
                    </a:moveTo>
                    <a:cubicBezTo>
                      <a:pt x="52" y="364"/>
                      <a:pt x="44" y="384"/>
                      <a:pt x="44" y="390"/>
                    </a:cubicBezTo>
                    <a:cubicBezTo>
                      <a:pt x="44" y="405"/>
                      <a:pt x="57" y="413"/>
                      <a:pt x="73" y="413"/>
                    </a:cubicBezTo>
                    <a:cubicBezTo>
                      <a:pt x="83" y="413"/>
                      <a:pt x="99" y="405"/>
                      <a:pt x="107" y="387"/>
                    </a:cubicBezTo>
                    <a:cubicBezTo>
                      <a:pt x="112" y="364"/>
                      <a:pt x="117" y="343"/>
                      <a:pt x="122" y="319"/>
                    </a:cubicBezTo>
                    <a:cubicBezTo>
                      <a:pt x="129" y="293"/>
                      <a:pt x="136" y="266"/>
                      <a:pt x="143" y="239"/>
                    </a:cubicBezTo>
                    <a:cubicBezTo>
                      <a:pt x="148" y="218"/>
                      <a:pt x="153" y="197"/>
                      <a:pt x="159" y="177"/>
                    </a:cubicBezTo>
                    <a:cubicBezTo>
                      <a:pt x="161" y="161"/>
                      <a:pt x="169" y="135"/>
                      <a:pt x="172" y="132"/>
                    </a:cubicBezTo>
                    <a:cubicBezTo>
                      <a:pt x="185" y="104"/>
                      <a:pt x="231" y="21"/>
                      <a:pt x="320" y="21"/>
                    </a:cubicBezTo>
                    <a:cubicBezTo>
                      <a:pt x="361" y="21"/>
                      <a:pt x="369" y="55"/>
                      <a:pt x="369" y="83"/>
                    </a:cubicBezTo>
                    <a:cubicBezTo>
                      <a:pt x="369" y="106"/>
                      <a:pt x="361" y="132"/>
                      <a:pt x="356" y="161"/>
                    </a:cubicBezTo>
                    <a:cubicBezTo>
                      <a:pt x="347" y="196"/>
                      <a:pt x="339" y="230"/>
                      <a:pt x="330" y="265"/>
                    </a:cubicBezTo>
                    <a:cubicBezTo>
                      <a:pt x="324" y="288"/>
                      <a:pt x="318" y="312"/>
                      <a:pt x="312" y="335"/>
                    </a:cubicBezTo>
                    <a:cubicBezTo>
                      <a:pt x="307" y="353"/>
                      <a:pt x="299" y="384"/>
                      <a:pt x="299" y="390"/>
                    </a:cubicBezTo>
                    <a:cubicBezTo>
                      <a:pt x="299" y="405"/>
                      <a:pt x="312" y="413"/>
                      <a:pt x="325" y="413"/>
                    </a:cubicBezTo>
                    <a:cubicBezTo>
                      <a:pt x="353" y="413"/>
                      <a:pt x="359" y="390"/>
                      <a:pt x="366" y="361"/>
                    </a:cubicBezTo>
                    <a:cubicBezTo>
                      <a:pt x="379" y="309"/>
                      <a:pt x="413" y="177"/>
                      <a:pt x="421" y="140"/>
                    </a:cubicBezTo>
                    <a:cubicBezTo>
                      <a:pt x="424" y="130"/>
                      <a:pt x="473" y="21"/>
                      <a:pt x="572" y="21"/>
                    </a:cubicBezTo>
                    <a:cubicBezTo>
                      <a:pt x="611" y="21"/>
                      <a:pt x="621" y="52"/>
                      <a:pt x="621" y="83"/>
                    </a:cubicBezTo>
                    <a:cubicBezTo>
                      <a:pt x="621" y="135"/>
                      <a:pt x="582" y="239"/>
                      <a:pt x="564" y="288"/>
                    </a:cubicBezTo>
                    <a:cubicBezTo>
                      <a:pt x="556" y="309"/>
                      <a:pt x="554" y="319"/>
                      <a:pt x="554" y="338"/>
                    </a:cubicBezTo>
                    <a:cubicBezTo>
                      <a:pt x="554" y="382"/>
                      <a:pt x="585" y="413"/>
                      <a:pt x="629" y="413"/>
                    </a:cubicBezTo>
                    <a:cubicBezTo>
                      <a:pt x="715" y="413"/>
                      <a:pt x="749" y="280"/>
                      <a:pt x="749" y="273"/>
                    </a:cubicBezTo>
                    <a:cubicBezTo>
                      <a:pt x="749" y="265"/>
                      <a:pt x="738" y="265"/>
                      <a:pt x="736" y="265"/>
                    </a:cubicBezTo>
                    <a:cubicBezTo>
                      <a:pt x="728" y="265"/>
                      <a:pt x="728" y="267"/>
                      <a:pt x="723" y="280"/>
                    </a:cubicBezTo>
                    <a:cubicBezTo>
                      <a:pt x="710" y="327"/>
                      <a:pt x="681" y="392"/>
                      <a:pt x="629" y="392"/>
                    </a:cubicBezTo>
                    <a:cubicBezTo>
                      <a:pt x="613" y="392"/>
                      <a:pt x="608" y="384"/>
                      <a:pt x="608" y="364"/>
                    </a:cubicBezTo>
                    <a:cubicBezTo>
                      <a:pt x="608" y="340"/>
                      <a:pt x="616" y="319"/>
                      <a:pt x="624" y="299"/>
                    </a:cubicBezTo>
                    <a:cubicBezTo>
                      <a:pt x="642" y="252"/>
                      <a:pt x="681" y="151"/>
                      <a:pt x="681" y="99"/>
                    </a:cubicBezTo>
                    <a:cubicBezTo>
                      <a:pt x="681" y="39"/>
                      <a:pt x="643" y="0"/>
                      <a:pt x="574" y="0"/>
                    </a:cubicBezTo>
                    <a:cubicBezTo>
                      <a:pt x="506" y="0"/>
                      <a:pt x="460" y="42"/>
                      <a:pt x="426" y="88"/>
                    </a:cubicBezTo>
                    <a:cubicBezTo>
                      <a:pt x="426" y="78"/>
                      <a:pt x="424" y="47"/>
                      <a:pt x="398" y="23"/>
                    </a:cubicBezTo>
                    <a:cubicBezTo>
                      <a:pt x="374" y="5"/>
                      <a:pt x="346" y="0"/>
                      <a:pt x="322" y="0"/>
                    </a:cubicBezTo>
                    <a:cubicBezTo>
                      <a:pt x="239" y="0"/>
                      <a:pt x="195" y="60"/>
                      <a:pt x="179" y="81"/>
                    </a:cubicBezTo>
                    <a:cubicBezTo>
                      <a:pt x="174" y="29"/>
                      <a:pt x="138" y="0"/>
                      <a:pt x="96" y="0"/>
                    </a:cubicBezTo>
                    <a:cubicBezTo>
                      <a:pt x="55" y="0"/>
                      <a:pt x="36" y="36"/>
                      <a:pt x="29" y="52"/>
                    </a:cubicBezTo>
                    <a:cubicBezTo>
                      <a:pt x="10" y="83"/>
                      <a:pt x="0" y="138"/>
                      <a:pt x="0" y="140"/>
                    </a:cubicBezTo>
                    <a:cubicBezTo>
                      <a:pt x="0" y="151"/>
                      <a:pt x="8" y="151"/>
                      <a:pt x="10" y="151"/>
                    </a:cubicBezTo>
                    <a:cubicBezTo>
                      <a:pt x="21" y="151"/>
                      <a:pt x="21" y="148"/>
                      <a:pt x="26" y="130"/>
                    </a:cubicBezTo>
                    <a:cubicBezTo>
                      <a:pt x="42" y="65"/>
                      <a:pt x="60" y="21"/>
                      <a:pt x="94" y="21"/>
                    </a:cubicBezTo>
                    <a:cubicBezTo>
                      <a:pt x="107" y="21"/>
                      <a:pt x="122" y="29"/>
                      <a:pt x="122" y="62"/>
                    </a:cubicBezTo>
                    <a:cubicBezTo>
                      <a:pt x="122" y="81"/>
                      <a:pt x="120" y="91"/>
                      <a:pt x="107" y="138"/>
                    </a:cubicBezTo>
                    <a:cubicBezTo>
                      <a:pt x="89" y="209"/>
                      <a:pt x="72" y="280"/>
                      <a:pt x="55" y="35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7C87FFB-F628-FB32-59BC-93C6F1D6FE0F}"/>
                  </a:ext>
                </a:extLst>
              </p:cNvPr>
              <p:cNvSpPr/>
              <p:nvPr/>
            </p:nvSpPr>
            <p:spPr>
              <a:xfrm>
                <a:off x="6157800" y="1143000"/>
                <a:ext cx="238320" cy="223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3" h="621">
                    <a:moveTo>
                      <a:pt x="613" y="408"/>
                    </a:moveTo>
                    <a:cubicBezTo>
                      <a:pt x="613" y="403"/>
                      <a:pt x="616" y="397"/>
                      <a:pt x="616" y="395"/>
                    </a:cubicBezTo>
                    <a:cubicBezTo>
                      <a:pt x="613" y="391"/>
                      <a:pt x="616" y="384"/>
                      <a:pt x="606" y="384"/>
                    </a:cubicBezTo>
                    <a:cubicBezTo>
                      <a:pt x="598" y="384"/>
                      <a:pt x="595" y="390"/>
                      <a:pt x="595" y="397"/>
                    </a:cubicBezTo>
                    <a:cubicBezTo>
                      <a:pt x="535" y="532"/>
                      <a:pt x="502" y="592"/>
                      <a:pt x="346" y="592"/>
                    </a:cubicBezTo>
                    <a:cubicBezTo>
                      <a:pt x="301" y="592"/>
                      <a:pt x="256" y="592"/>
                      <a:pt x="211" y="592"/>
                    </a:cubicBezTo>
                    <a:cubicBezTo>
                      <a:pt x="198" y="592"/>
                      <a:pt x="198" y="592"/>
                      <a:pt x="192" y="592"/>
                    </a:cubicBezTo>
                    <a:cubicBezTo>
                      <a:pt x="182" y="589"/>
                      <a:pt x="179" y="589"/>
                      <a:pt x="179" y="582"/>
                    </a:cubicBezTo>
                    <a:cubicBezTo>
                      <a:pt x="179" y="579"/>
                      <a:pt x="179" y="577"/>
                      <a:pt x="185" y="561"/>
                    </a:cubicBezTo>
                    <a:cubicBezTo>
                      <a:pt x="205" y="478"/>
                      <a:pt x="226" y="395"/>
                      <a:pt x="247" y="312"/>
                    </a:cubicBezTo>
                    <a:cubicBezTo>
                      <a:pt x="276" y="312"/>
                      <a:pt x="306" y="312"/>
                      <a:pt x="335" y="312"/>
                    </a:cubicBezTo>
                    <a:cubicBezTo>
                      <a:pt x="413" y="312"/>
                      <a:pt x="413" y="332"/>
                      <a:pt x="413" y="353"/>
                    </a:cubicBezTo>
                    <a:cubicBezTo>
                      <a:pt x="413" y="361"/>
                      <a:pt x="413" y="371"/>
                      <a:pt x="408" y="400"/>
                    </a:cubicBezTo>
                    <a:cubicBezTo>
                      <a:pt x="405" y="403"/>
                      <a:pt x="405" y="405"/>
                      <a:pt x="405" y="408"/>
                    </a:cubicBezTo>
                    <a:cubicBezTo>
                      <a:pt x="405" y="413"/>
                      <a:pt x="408" y="418"/>
                      <a:pt x="416" y="418"/>
                    </a:cubicBezTo>
                    <a:cubicBezTo>
                      <a:pt x="424" y="418"/>
                      <a:pt x="426" y="416"/>
                      <a:pt x="431" y="400"/>
                    </a:cubicBezTo>
                    <a:cubicBezTo>
                      <a:pt x="449" y="329"/>
                      <a:pt x="466" y="258"/>
                      <a:pt x="483" y="187"/>
                    </a:cubicBezTo>
                    <a:cubicBezTo>
                      <a:pt x="483" y="182"/>
                      <a:pt x="478" y="177"/>
                      <a:pt x="470" y="177"/>
                    </a:cubicBezTo>
                    <a:cubicBezTo>
                      <a:pt x="463" y="177"/>
                      <a:pt x="463" y="182"/>
                      <a:pt x="460" y="195"/>
                    </a:cubicBezTo>
                    <a:cubicBezTo>
                      <a:pt x="439" y="262"/>
                      <a:pt x="424" y="283"/>
                      <a:pt x="340" y="283"/>
                    </a:cubicBezTo>
                    <a:cubicBezTo>
                      <a:pt x="312" y="283"/>
                      <a:pt x="283" y="283"/>
                      <a:pt x="255" y="283"/>
                    </a:cubicBezTo>
                    <a:cubicBezTo>
                      <a:pt x="273" y="210"/>
                      <a:pt x="291" y="138"/>
                      <a:pt x="309" y="65"/>
                    </a:cubicBezTo>
                    <a:cubicBezTo>
                      <a:pt x="317" y="34"/>
                      <a:pt x="317" y="29"/>
                      <a:pt x="359" y="29"/>
                    </a:cubicBezTo>
                    <a:cubicBezTo>
                      <a:pt x="401" y="29"/>
                      <a:pt x="444" y="29"/>
                      <a:pt x="486" y="29"/>
                    </a:cubicBezTo>
                    <a:cubicBezTo>
                      <a:pt x="598" y="29"/>
                      <a:pt x="626" y="55"/>
                      <a:pt x="626" y="130"/>
                    </a:cubicBezTo>
                    <a:cubicBezTo>
                      <a:pt x="626" y="151"/>
                      <a:pt x="626" y="153"/>
                      <a:pt x="621" y="179"/>
                    </a:cubicBezTo>
                    <a:cubicBezTo>
                      <a:pt x="621" y="184"/>
                      <a:pt x="621" y="190"/>
                      <a:pt x="621" y="195"/>
                    </a:cubicBezTo>
                    <a:cubicBezTo>
                      <a:pt x="621" y="200"/>
                      <a:pt x="624" y="205"/>
                      <a:pt x="632" y="205"/>
                    </a:cubicBezTo>
                    <a:cubicBezTo>
                      <a:pt x="642" y="205"/>
                      <a:pt x="642" y="200"/>
                      <a:pt x="645" y="182"/>
                    </a:cubicBezTo>
                    <a:cubicBezTo>
                      <a:pt x="651" y="130"/>
                      <a:pt x="657" y="78"/>
                      <a:pt x="663" y="26"/>
                    </a:cubicBezTo>
                    <a:cubicBezTo>
                      <a:pt x="665" y="0"/>
                      <a:pt x="660" y="0"/>
                      <a:pt x="637" y="0"/>
                    </a:cubicBezTo>
                    <a:cubicBezTo>
                      <a:pt x="483" y="0"/>
                      <a:pt x="330" y="0"/>
                      <a:pt x="177" y="0"/>
                    </a:cubicBezTo>
                    <a:cubicBezTo>
                      <a:pt x="159" y="0"/>
                      <a:pt x="148" y="0"/>
                      <a:pt x="148" y="18"/>
                    </a:cubicBezTo>
                    <a:cubicBezTo>
                      <a:pt x="148" y="29"/>
                      <a:pt x="159" y="29"/>
                      <a:pt x="174" y="29"/>
                    </a:cubicBezTo>
                    <a:cubicBezTo>
                      <a:pt x="208" y="29"/>
                      <a:pt x="234" y="29"/>
                      <a:pt x="234" y="44"/>
                    </a:cubicBezTo>
                    <a:cubicBezTo>
                      <a:pt x="234" y="49"/>
                      <a:pt x="234" y="52"/>
                      <a:pt x="229" y="68"/>
                    </a:cubicBezTo>
                    <a:cubicBezTo>
                      <a:pt x="189" y="229"/>
                      <a:pt x="149" y="390"/>
                      <a:pt x="109" y="551"/>
                    </a:cubicBezTo>
                    <a:cubicBezTo>
                      <a:pt x="99" y="584"/>
                      <a:pt x="99" y="592"/>
                      <a:pt x="26" y="592"/>
                    </a:cubicBezTo>
                    <a:cubicBezTo>
                      <a:pt x="10" y="592"/>
                      <a:pt x="0" y="592"/>
                      <a:pt x="0" y="610"/>
                    </a:cubicBezTo>
                    <a:cubicBezTo>
                      <a:pt x="0" y="621"/>
                      <a:pt x="8" y="621"/>
                      <a:pt x="26" y="621"/>
                    </a:cubicBezTo>
                    <a:cubicBezTo>
                      <a:pt x="184" y="621"/>
                      <a:pt x="341" y="621"/>
                      <a:pt x="499" y="621"/>
                    </a:cubicBezTo>
                    <a:cubicBezTo>
                      <a:pt x="520" y="621"/>
                      <a:pt x="522" y="621"/>
                      <a:pt x="528" y="605"/>
                    </a:cubicBezTo>
                    <a:cubicBezTo>
                      <a:pt x="556" y="539"/>
                      <a:pt x="585" y="474"/>
                      <a:pt x="613" y="408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FF82DA5-ED0B-83F4-964D-8648047F5D37}"/>
                  </a:ext>
                </a:extLst>
              </p:cNvPr>
              <p:cNvSpPr/>
              <p:nvPr/>
            </p:nvSpPr>
            <p:spPr>
              <a:xfrm>
                <a:off x="5238000" y="1500119"/>
                <a:ext cx="2076840" cy="12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0" h="36">
                    <a:moveTo>
                      <a:pt x="2885" y="36"/>
                    </a:moveTo>
                    <a:cubicBezTo>
                      <a:pt x="1923" y="36"/>
                      <a:pt x="962" y="36"/>
                      <a:pt x="0" y="36"/>
                    </a:cubicBezTo>
                    <a:cubicBezTo>
                      <a:pt x="0" y="24"/>
                      <a:pt x="0" y="12"/>
                      <a:pt x="0" y="0"/>
                    </a:cubicBezTo>
                    <a:cubicBezTo>
                      <a:pt x="1923" y="0"/>
                      <a:pt x="3847" y="0"/>
                      <a:pt x="5770" y="0"/>
                    </a:cubicBezTo>
                    <a:cubicBezTo>
                      <a:pt x="5770" y="12"/>
                      <a:pt x="5770" y="24"/>
                      <a:pt x="5770" y="36"/>
                    </a:cubicBezTo>
                    <a:cubicBezTo>
                      <a:pt x="4808" y="36"/>
                      <a:pt x="3847" y="36"/>
                      <a:pt x="2885" y="36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7939D7D-EDC4-2A6F-E223-4E9EF4AD0621}"/>
                  </a:ext>
                </a:extLst>
              </p:cNvPr>
              <p:cNvSpPr/>
              <p:nvPr/>
            </p:nvSpPr>
            <p:spPr>
              <a:xfrm>
                <a:off x="5241600" y="1668239"/>
                <a:ext cx="19440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41" h="413">
                    <a:moveTo>
                      <a:pt x="541" y="65"/>
                    </a:moveTo>
                    <a:cubicBezTo>
                      <a:pt x="541" y="23"/>
                      <a:pt x="525" y="0"/>
                      <a:pt x="504" y="0"/>
                    </a:cubicBezTo>
                    <a:cubicBezTo>
                      <a:pt x="481" y="0"/>
                      <a:pt x="455" y="23"/>
                      <a:pt x="455" y="44"/>
                    </a:cubicBezTo>
                    <a:cubicBezTo>
                      <a:pt x="455" y="52"/>
                      <a:pt x="460" y="62"/>
                      <a:pt x="470" y="70"/>
                    </a:cubicBezTo>
                    <a:cubicBezTo>
                      <a:pt x="486" y="83"/>
                      <a:pt x="502" y="109"/>
                      <a:pt x="502" y="148"/>
                    </a:cubicBezTo>
                    <a:cubicBezTo>
                      <a:pt x="502" y="184"/>
                      <a:pt x="483" y="236"/>
                      <a:pt x="455" y="278"/>
                    </a:cubicBezTo>
                    <a:cubicBezTo>
                      <a:pt x="429" y="317"/>
                      <a:pt x="395" y="348"/>
                      <a:pt x="351" y="348"/>
                    </a:cubicBezTo>
                    <a:cubicBezTo>
                      <a:pt x="299" y="348"/>
                      <a:pt x="270" y="314"/>
                      <a:pt x="263" y="265"/>
                    </a:cubicBezTo>
                    <a:cubicBezTo>
                      <a:pt x="273" y="242"/>
                      <a:pt x="294" y="184"/>
                      <a:pt x="294" y="158"/>
                    </a:cubicBezTo>
                    <a:cubicBezTo>
                      <a:pt x="294" y="148"/>
                      <a:pt x="289" y="138"/>
                      <a:pt x="278" y="138"/>
                    </a:cubicBezTo>
                    <a:cubicBezTo>
                      <a:pt x="270" y="138"/>
                      <a:pt x="260" y="140"/>
                      <a:pt x="252" y="153"/>
                    </a:cubicBezTo>
                    <a:cubicBezTo>
                      <a:pt x="244" y="171"/>
                      <a:pt x="231" y="231"/>
                      <a:pt x="231" y="265"/>
                    </a:cubicBezTo>
                    <a:cubicBezTo>
                      <a:pt x="203" y="306"/>
                      <a:pt x="166" y="348"/>
                      <a:pt x="109" y="348"/>
                    </a:cubicBezTo>
                    <a:cubicBezTo>
                      <a:pt x="47" y="348"/>
                      <a:pt x="29" y="293"/>
                      <a:pt x="29" y="242"/>
                    </a:cubicBezTo>
                    <a:cubicBezTo>
                      <a:pt x="29" y="130"/>
                      <a:pt x="122" y="34"/>
                      <a:pt x="122" y="21"/>
                    </a:cubicBezTo>
                    <a:cubicBezTo>
                      <a:pt x="122" y="10"/>
                      <a:pt x="114" y="3"/>
                      <a:pt x="104" y="3"/>
                    </a:cubicBezTo>
                    <a:cubicBezTo>
                      <a:pt x="94" y="3"/>
                      <a:pt x="86" y="16"/>
                      <a:pt x="81" y="23"/>
                    </a:cubicBezTo>
                    <a:cubicBezTo>
                      <a:pt x="34" y="91"/>
                      <a:pt x="0" y="200"/>
                      <a:pt x="0" y="283"/>
                    </a:cubicBezTo>
                    <a:cubicBezTo>
                      <a:pt x="0" y="345"/>
                      <a:pt x="21" y="413"/>
                      <a:pt x="96" y="413"/>
                    </a:cubicBezTo>
                    <a:cubicBezTo>
                      <a:pt x="161" y="413"/>
                      <a:pt x="203" y="369"/>
                      <a:pt x="237" y="317"/>
                    </a:cubicBezTo>
                    <a:cubicBezTo>
                      <a:pt x="244" y="371"/>
                      <a:pt x="281" y="413"/>
                      <a:pt x="335" y="413"/>
                    </a:cubicBezTo>
                    <a:cubicBezTo>
                      <a:pt x="408" y="413"/>
                      <a:pt x="452" y="358"/>
                      <a:pt x="483" y="288"/>
                    </a:cubicBezTo>
                    <a:cubicBezTo>
                      <a:pt x="507" y="244"/>
                      <a:pt x="541" y="119"/>
                      <a:pt x="54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4BFB5F8-5099-5738-909C-7E9605EBBCC1}"/>
                  </a:ext>
                </a:extLst>
              </p:cNvPr>
              <p:cNvSpPr/>
              <p:nvPr/>
            </p:nvSpPr>
            <p:spPr>
              <a:xfrm>
                <a:off x="5468040" y="1547640"/>
                <a:ext cx="101520" cy="15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3" h="423">
                    <a:moveTo>
                      <a:pt x="283" y="309"/>
                    </a:moveTo>
                    <a:cubicBezTo>
                      <a:pt x="276" y="309"/>
                      <a:pt x="269" y="309"/>
                      <a:pt x="263" y="309"/>
                    </a:cubicBezTo>
                    <a:cubicBezTo>
                      <a:pt x="260" y="322"/>
                      <a:pt x="252" y="361"/>
                      <a:pt x="244" y="366"/>
                    </a:cubicBezTo>
                    <a:cubicBezTo>
                      <a:pt x="239" y="369"/>
                      <a:pt x="190" y="369"/>
                      <a:pt x="182" y="369"/>
                    </a:cubicBezTo>
                    <a:cubicBezTo>
                      <a:pt x="143" y="369"/>
                      <a:pt x="104" y="369"/>
                      <a:pt x="65" y="369"/>
                    </a:cubicBezTo>
                    <a:cubicBezTo>
                      <a:pt x="133" y="312"/>
                      <a:pt x="153" y="293"/>
                      <a:pt x="192" y="262"/>
                    </a:cubicBezTo>
                    <a:cubicBezTo>
                      <a:pt x="239" y="226"/>
                      <a:pt x="283" y="184"/>
                      <a:pt x="283" y="125"/>
                    </a:cubicBezTo>
                    <a:cubicBezTo>
                      <a:pt x="283" y="47"/>
                      <a:pt x="216" y="0"/>
                      <a:pt x="133" y="0"/>
                    </a:cubicBezTo>
                    <a:cubicBezTo>
                      <a:pt x="55" y="0"/>
                      <a:pt x="0" y="57"/>
                      <a:pt x="0" y="114"/>
                    </a:cubicBezTo>
                    <a:cubicBezTo>
                      <a:pt x="0" y="148"/>
                      <a:pt x="29" y="151"/>
                      <a:pt x="34" y="151"/>
                    </a:cubicBezTo>
                    <a:cubicBezTo>
                      <a:pt x="49" y="151"/>
                      <a:pt x="68" y="140"/>
                      <a:pt x="68" y="117"/>
                    </a:cubicBezTo>
                    <a:cubicBezTo>
                      <a:pt x="68" y="104"/>
                      <a:pt x="65" y="83"/>
                      <a:pt x="31" y="83"/>
                    </a:cubicBezTo>
                    <a:cubicBezTo>
                      <a:pt x="52" y="36"/>
                      <a:pt x="94" y="23"/>
                      <a:pt x="125" y="23"/>
                    </a:cubicBezTo>
                    <a:cubicBezTo>
                      <a:pt x="187" y="23"/>
                      <a:pt x="221" y="73"/>
                      <a:pt x="221" y="125"/>
                    </a:cubicBezTo>
                    <a:cubicBezTo>
                      <a:pt x="221" y="179"/>
                      <a:pt x="182" y="223"/>
                      <a:pt x="161" y="247"/>
                    </a:cubicBezTo>
                    <a:cubicBezTo>
                      <a:pt x="110" y="298"/>
                      <a:pt x="59" y="349"/>
                      <a:pt x="8" y="400"/>
                    </a:cubicBezTo>
                    <a:cubicBezTo>
                      <a:pt x="0" y="405"/>
                      <a:pt x="0" y="405"/>
                      <a:pt x="0" y="423"/>
                    </a:cubicBezTo>
                    <a:cubicBezTo>
                      <a:pt x="88" y="423"/>
                      <a:pt x="177" y="423"/>
                      <a:pt x="265" y="423"/>
                    </a:cubicBezTo>
                    <a:cubicBezTo>
                      <a:pt x="271" y="385"/>
                      <a:pt x="277" y="347"/>
                      <a:pt x="283" y="309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5F74027-8E21-428B-BA59-525A0D4DD719}"/>
                  </a:ext>
                </a:extLst>
              </p:cNvPr>
              <p:cNvSpPr/>
              <p:nvPr/>
            </p:nvSpPr>
            <p:spPr>
              <a:xfrm>
                <a:off x="5454000" y="1748879"/>
                <a:ext cx="106200" cy="156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6" h="436">
                    <a:moveTo>
                      <a:pt x="296" y="218"/>
                    </a:moveTo>
                    <a:cubicBezTo>
                      <a:pt x="296" y="148"/>
                      <a:pt x="289" y="99"/>
                      <a:pt x="260" y="55"/>
                    </a:cubicBezTo>
                    <a:cubicBezTo>
                      <a:pt x="239" y="26"/>
                      <a:pt x="200" y="0"/>
                      <a:pt x="148" y="0"/>
                    </a:cubicBezTo>
                    <a:cubicBezTo>
                      <a:pt x="0" y="0"/>
                      <a:pt x="0" y="173"/>
                      <a:pt x="0" y="218"/>
                    </a:cubicBezTo>
                    <a:cubicBezTo>
                      <a:pt x="0" y="264"/>
                      <a:pt x="0" y="436"/>
                      <a:pt x="148" y="436"/>
                    </a:cubicBezTo>
                    <a:cubicBezTo>
                      <a:pt x="296" y="436"/>
                      <a:pt x="296" y="265"/>
                      <a:pt x="296" y="218"/>
                    </a:cubicBezTo>
                    <a:close/>
                    <a:moveTo>
                      <a:pt x="148" y="418"/>
                    </a:moveTo>
                    <a:cubicBezTo>
                      <a:pt x="120" y="418"/>
                      <a:pt x="81" y="400"/>
                      <a:pt x="68" y="348"/>
                    </a:cubicBezTo>
                    <a:cubicBezTo>
                      <a:pt x="57" y="312"/>
                      <a:pt x="57" y="257"/>
                      <a:pt x="57" y="210"/>
                    </a:cubicBezTo>
                    <a:cubicBezTo>
                      <a:pt x="57" y="164"/>
                      <a:pt x="57" y="117"/>
                      <a:pt x="68" y="81"/>
                    </a:cubicBezTo>
                    <a:cubicBezTo>
                      <a:pt x="81" y="31"/>
                      <a:pt x="122" y="18"/>
                      <a:pt x="148" y="18"/>
                    </a:cubicBezTo>
                    <a:cubicBezTo>
                      <a:pt x="182" y="18"/>
                      <a:pt x="216" y="39"/>
                      <a:pt x="229" y="75"/>
                    </a:cubicBezTo>
                    <a:cubicBezTo>
                      <a:pt x="239" y="109"/>
                      <a:pt x="239" y="156"/>
                      <a:pt x="239" y="210"/>
                    </a:cubicBezTo>
                    <a:cubicBezTo>
                      <a:pt x="239" y="257"/>
                      <a:pt x="239" y="306"/>
                      <a:pt x="231" y="345"/>
                    </a:cubicBezTo>
                    <a:cubicBezTo>
                      <a:pt x="218" y="403"/>
                      <a:pt x="174" y="418"/>
                      <a:pt x="148" y="418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99E6194-DEDE-35F4-063C-766D1E00E471}"/>
                  </a:ext>
                </a:extLst>
              </p:cNvPr>
              <p:cNvSpPr/>
              <p:nvPr/>
            </p:nvSpPr>
            <p:spPr>
              <a:xfrm>
                <a:off x="5702040" y="1724400"/>
                <a:ext cx="199800" cy="13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56" h="39">
                    <a:moveTo>
                      <a:pt x="525" y="39"/>
                    </a:moveTo>
                    <a:cubicBezTo>
                      <a:pt x="541" y="39"/>
                      <a:pt x="556" y="38"/>
                      <a:pt x="556" y="18"/>
                    </a:cubicBezTo>
                    <a:cubicBezTo>
                      <a:pt x="556" y="-1"/>
                      <a:pt x="541" y="0"/>
                      <a:pt x="525" y="0"/>
                    </a:cubicBezTo>
                    <a:cubicBezTo>
                      <a:pt x="360" y="0"/>
                      <a:pt x="196" y="0"/>
                      <a:pt x="31" y="0"/>
                    </a:cubicBezTo>
                    <a:cubicBezTo>
                      <a:pt x="16" y="0"/>
                      <a:pt x="0" y="-1"/>
                      <a:pt x="0" y="18"/>
                    </a:cubicBezTo>
                    <a:cubicBezTo>
                      <a:pt x="0" y="38"/>
                      <a:pt x="16" y="39"/>
                      <a:pt x="31" y="39"/>
                    </a:cubicBezTo>
                    <a:cubicBezTo>
                      <a:pt x="196" y="39"/>
                      <a:pt x="360" y="39"/>
                      <a:pt x="525" y="39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E980941-76E5-DA35-0730-9049D7DB8F4C}"/>
                  </a:ext>
                </a:extLst>
              </p:cNvPr>
              <p:cNvSpPr/>
              <p:nvPr/>
            </p:nvSpPr>
            <p:spPr>
              <a:xfrm>
                <a:off x="6006960" y="1668239"/>
                <a:ext cx="19440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41" h="413">
                    <a:moveTo>
                      <a:pt x="541" y="65"/>
                    </a:moveTo>
                    <a:cubicBezTo>
                      <a:pt x="541" y="23"/>
                      <a:pt x="525" y="0"/>
                      <a:pt x="504" y="0"/>
                    </a:cubicBezTo>
                    <a:cubicBezTo>
                      <a:pt x="481" y="0"/>
                      <a:pt x="457" y="23"/>
                      <a:pt x="457" y="44"/>
                    </a:cubicBezTo>
                    <a:cubicBezTo>
                      <a:pt x="457" y="52"/>
                      <a:pt x="463" y="62"/>
                      <a:pt x="470" y="70"/>
                    </a:cubicBezTo>
                    <a:cubicBezTo>
                      <a:pt x="486" y="83"/>
                      <a:pt x="502" y="109"/>
                      <a:pt x="502" y="148"/>
                    </a:cubicBezTo>
                    <a:cubicBezTo>
                      <a:pt x="502" y="184"/>
                      <a:pt x="486" y="236"/>
                      <a:pt x="457" y="278"/>
                    </a:cubicBezTo>
                    <a:cubicBezTo>
                      <a:pt x="429" y="317"/>
                      <a:pt x="395" y="348"/>
                      <a:pt x="353" y="348"/>
                    </a:cubicBezTo>
                    <a:cubicBezTo>
                      <a:pt x="301" y="348"/>
                      <a:pt x="273" y="314"/>
                      <a:pt x="265" y="265"/>
                    </a:cubicBezTo>
                    <a:cubicBezTo>
                      <a:pt x="276" y="242"/>
                      <a:pt x="296" y="184"/>
                      <a:pt x="296" y="158"/>
                    </a:cubicBezTo>
                    <a:cubicBezTo>
                      <a:pt x="296" y="148"/>
                      <a:pt x="291" y="138"/>
                      <a:pt x="278" y="138"/>
                    </a:cubicBezTo>
                    <a:cubicBezTo>
                      <a:pt x="270" y="138"/>
                      <a:pt x="263" y="140"/>
                      <a:pt x="255" y="153"/>
                    </a:cubicBezTo>
                    <a:cubicBezTo>
                      <a:pt x="244" y="171"/>
                      <a:pt x="234" y="231"/>
                      <a:pt x="234" y="265"/>
                    </a:cubicBezTo>
                    <a:cubicBezTo>
                      <a:pt x="203" y="306"/>
                      <a:pt x="166" y="348"/>
                      <a:pt x="109" y="348"/>
                    </a:cubicBezTo>
                    <a:cubicBezTo>
                      <a:pt x="49" y="348"/>
                      <a:pt x="29" y="293"/>
                      <a:pt x="29" y="242"/>
                    </a:cubicBezTo>
                    <a:cubicBezTo>
                      <a:pt x="29" y="130"/>
                      <a:pt x="122" y="34"/>
                      <a:pt x="122" y="21"/>
                    </a:cubicBezTo>
                    <a:cubicBezTo>
                      <a:pt x="122" y="10"/>
                      <a:pt x="114" y="3"/>
                      <a:pt x="107" y="3"/>
                    </a:cubicBezTo>
                    <a:cubicBezTo>
                      <a:pt x="94" y="3"/>
                      <a:pt x="88" y="16"/>
                      <a:pt x="81" y="23"/>
                    </a:cubicBezTo>
                    <a:cubicBezTo>
                      <a:pt x="34" y="91"/>
                      <a:pt x="0" y="200"/>
                      <a:pt x="0" y="283"/>
                    </a:cubicBezTo>
                    <a:cubicBezTo>
                      <a:pt x="0" y="345"/>
                      <a:pt x="21" y="413"/>
                      <a:pt x="96" y="413"/>
                    </a:cubicBezTo>
                    <a:cubicBezTo>
                      <a:pt x="161" y="413"/>
                      <a:pt x="203" y="369"/>
                      <a:pt x="237" y="317"/>
                    </a:cubicBezTo>
                    <a:cubicBezTo>
                      <a:pt x="244" y="371"/>
                      <a:pt x="281" y="413"/>
                      <a:pt x="338" y="413"/>
                    </a:cubicBezTo>
                    <a:cubicBezTo>
                      <a:pt x="408" y="413"/>
                      <a:pt x="452" y="358"/>
                      <a:pt x="486" y="288"/>
                    </a:cubicBezTo>
                    <a:cubicBezTo>
                      <a:pt x="507" y="244"/>
                      <a:pt x="541" y="119"/>
                      <a:pt x="54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B1202B1-F472-6852-C16D-FD1B73DE90DE}"/>
                  </a:ext>
                </a:extLst>
              </p:cNvPr>
              <p:cNvSpPr/>
              <p:nvPr/>
            </p:nvSpPr>
            <p:spPr>
              <a:xfrm>
                <a:off x="6234480" y="1566360"/>
                <a:ext cx="100800" cy="151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1" h="423">
                    <a:moveTo>
                      <a:pt x="281" y="306"/>
                    </a:moveTo>
                    <a:cubicBezTo>
                      <a:pt x="274" y="306"/>
                      <a:pt x="267" y="306"/>
                      <a:pt x="260" y="306"/>
                    </a:cubicBezTo>
                    <a:cubicBezTo>
                      <a:pt x="257" y="322"/>
                      <a:pt x="252" y="358"/>
                      <a:pt x="244" y="364"/>
                    </a:cubicBezTo>
                    <a:cubicBezTo>
                      <a:pt x="239" y="369"/>
                      <a:pt x="190" y="369"/>
                      <a:pt x="179" y="369"/>
                    </a:cubicBezTo>
                    <a:cubicBezTo>
                      <a:pt x="140" y="369"/>
                      <a:pt x="101" y="369"/>
                      <a:pt x="62" y="369"/>
                    </a:cubicBezTo>
                    <a:cubicBezTo>
                      <a:pt x="130" y="309"/>
                      <a:pt x="151" y="291"/>
                      <a:pt x="190" y="262"/>
                    </a:cubicBezTo>
                    <a:cubicBezTo>
                      <a:pt x="237" y="223"/>
                      <a:pt x="281" y="184"/>
                      <a:pt x="281" y="125"/>
                    </a:cubicBezTo>
                    <a:cubicBezTo>
                      <a:pt x="281" y="47"/>
                      <a:pt x="213" y="0"/>
                      <a:pt x="133" y="0"/>
                    </a:cubicBezTo>
                    <a:cubicBezTo>
                      <a:pt x="52" y="0"/>
                      <a:pt x="0" y="55"/>
                      <a:pt x="0" y="114"/>
                    </a:cubicBezTo>
                    <a:cubicBezTo>
                      <a:pt x="0" y="145"/>
                      <a:pt x="26" y="148"/>
                      <a:pt x="34" y="148"/>
                    </a:cubicBezTo>
                    <a:cubicBezTo>
                      <a:pt x="49" y="148"/>
                      <a:pt x="68" y="138"/>
                      <a:pt x="68" y="114"/>
                    </a:cubicBezTo>
                    <a:cubicBezTo>
                      <a:pt x="68" y="104"/>
                      <a:pt x="62" y="81"/>
                      <a:pt x="29" y="81"/>
                    </a:cubicBezTo>
                    <a:cubicBezTo>
                      <a:pt x="49" y="36"/>
                      <a:pt x="94" y="23"/>
                      <a:pt x="122" y="23"/>
                    </a:cubicBezTo>
                    <a:cubicBezTo>
                      <a:pt x="187" y="23"/>
                      <a:pt x="221" y="73"/>
                      <a:pt x="221" y="125"/>
                    </a:cubicBezTo>
                    <a:cubicBezTo>
                      <a:pt x="221" y="179"/>
                      <a:pt x="179" y="223"/>
                      <a:pt x="159" y="247"/>
                    </a:cubicBezTo>
                    <a:cubicBezTo>
                      <a:pt x="107" y="297"/>
                      <a:pt x="56" y="347"/>
                      <a:pt x="5" y="397"/>
                    </a:cubicBezTo>
                    <a:cubicBezTo>
                      <a:pt x="0" y="403"/>
                      <a:pt x="0" y="405"/>
                      <a:pt x="0" y="423"/>
                    </a:cubicBezTo>
                    <a:cubicBezTo>
                      <a:pt x="88" y="423"/>
                      <a:pt x="175" y="423"/>
                      <a:pt x="263" y="423"/>
                    </a:cubicBezTo>
                    <a:cubicBezTo>
                      <a:pt x="269" y="384"/>
                      <a:pt x="275" y="345"/>
                      <a:pt x="281" y="306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4381D1-3178-3C06-9CB3-3D71C37A9F79}"/>
                  </a:ext>
                </a:extLst>
              </p:cNvPr>
              <p:cNvSpPr/>
              <p:nvPr/>
            </p:nvSpPr>
            <p:spPr>
              <a:xfrm>
                <a:off x="6459119" y="1622519"/>
                <a:ext cx="217800" cy="217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06" h="605">
                    <a:moveTo>
                      <a:pt x="322" y="322"/>
                    </a:moveTo>
                    <a:cubicBezTo>
                      <a:pt x="407" y="322"/>
                      <a:pt x="492" y="322"/>
                      <a:pt x="577" y="322"/>
                    </a:cubicBezTo>
                    <a:cubicBezTo>
                      <a:pt x="590" y="322"/>
                      <a:pt x="606" y="321"/>
                      <a:pt x="606" y="301"/>
                    </a:cubicBezTo>
                    <a:cubicBezTo>
                      <a:pt x="606" y="282"/>
                      <a:pt x="590" y="283"/>
                      <a:pt x="577" y="283"/>
                    </a:cubicBezTo>
                    <a:cubicBezTo>
                      <a:pt x="492" y="283"/>
                      <a:pt x="407" y="283"/>
                      <a:pt x="322" y="283"/>
                    </a:cubicBezTo>
                    <a:cubicBezTo>
                      <a:pt x="322" y="198"/>
                      <a:pt x="322" y="113"/>
                      <a:pt x="322" y="29"/>
                    </a:cubicBezTo>
                    <a:cubicBezTo>
                      <a:pt x="322" y="16"/>
                      <a:pt x="322" y="0"/>
                      <a:pt x="304" y="0"/>
                    </a:cubicBezTo>
                    <a:cubicBezTo>
                      <a:pt x="286" y="0"/>
                      <a:pt x="286" y="16"/>
                      <a:pt x="286" y="29"/>
                    </a:cubicBezTo>
                    <a:cubicBezTo>
                      <a:pt x="286" y="113"/>
                      <a:pt x="286" y="198"/>
                      <a:pt x="286" y="283"/>
                    </a:cubicBezTo>
                    <a:cubicBezTo>
                      <a:pt x="200" y="283"/>
                      <a:pt x="114" y="283"/>
                      <a:pt x="29" y="283"/>
                    </a:cubicBezTo>
                    <a:cubicBezTo>
                      <a:pt x="16" y="283"/>
                      <a:pt x="0" y="282"/>
                      <a:pt x="0" y="301"/>
                    </a:cubicBezTo>
                    <a:cubicBezTo>
                      <a:pt x="0" y="321"/>
                      <a:pt x="16" y="322"/>
                      <a:pt x="29" y="322"/>
                    </a:cubicBezTo>
                    <a:cubicBezTo>
                      <a:pt x="114" y="322"/>
                      <a:pt x="200" y="322"/>
                      <a:pt x="286" y="322"/>
                    </a:cubicBezTo>
                    <a:cubicBezTo>
                      <a:pt x="286" y="407"/>
                      <a:pt x="286" y="492"/>
                      <a:pt x="286" y="577"/>
                    </a:cubicBezTo>
                    <a:cubicBezTo>
                      <a:pt x="286" y="589"/>
                      <a:pt x="286" y="605"/>
                      <a:pt x="304" y="605"/>
                    </a:cubicBezTo>
                    <a:cubicBezTo>
                      <a:pt x="322" y="605"/>
                      <a:pt x="322" y="589"/>
                      <a:pt x="322" y="577"/>
                    </a:cubicBezTo>
                    <a:cubicBezTo>
                      <a:pt x="322" y="492"/>
                      <a:pt x="322" y="407"/>
                      <a:pt x="322" y="322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054DC2F-7D82-DDC2-6173-71F036E21D5B}"/>
                  </a:ext>
                </a:extLst>
              </p:cNvPr>
              <p:cNvSpPr/>
              <p:nvPr/>
            </p:nvSpPr>
            <p:spPr>
              <a:xfrm>
                <a:off x="6778080" y="1596240"/>
                <a:ext cx="86760" cy="220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2" h="613">
                    <a:moveTo>
                      <a:pt x="234" y="34"/>
                    </a:moveTo>
                    <a:cubicBezTo>
                      <a:pt x="234" y="16"/>
                      <a:pt x="221" y="0"/>
                      <a:pt x="200" y="0"/>
                    </a:cubicBezTo>
                    <a:cubicBezTo>
                      <a:pt x="177" y="0"/>
                      <a:pt x="151" y="23"/>
                      <a:pt x="151" y="49"/>
                    </a:cubicBezTo>
                    <a:cubicBezTo>
                      <a:pt x="151" y="65"/>
                      <a:pt x="164" y="81"/>
                      <a:pt x="185" y="81"/>
                    </a:cubicBezTo>
                    <a:cubicBezTo>
                      <a:pt x="208" y="81"/>
                      <a:pt x="234" y="60"/>
                      <a:pt x="234" y="34"/>
                    </a:cubicBezTo>
                    <a:close/>
                    <a:moveTo>
                      <a:pt x="164" y="377"/>
                    </a:moveTo>
                    <a:cubicBezTo>
                      <a:pt x="177" y="351"/>
                      <a:pt x="177" y="348"/>
                      <a:pt x="185" y="322"/>
                    </a:cubicBezTo>
                    <a:cubicBezTo>
                      <a:pt x="192" y="304"/>
                      <a:pt x="198" y="293"/>
                      <a:pt x="198" y="275"/>
                    </a:cubicBezTo>
                    <a:cubicBezTo>
                      <a:pt x="198" y="234"/>
                      <a:pt x="166" y="200"/>
                      <a:pt x="122" y="200"/>
                    </a:cubicBezTo>
                    <a:cubicBezTo>
                      <a:pt x="36" y="200"/>
                      <a:pt x="0" y="332"/>
                      <a:pt x="0" y="340"/>
                    </a:cubicBezTo>
                    <a:cubicBezTo>
                      <a:pt x="0" y="351"/>
                      <a:pt x="10" y="351"/>
                      <a:pt x="13" y="351"/>
                    </a:cubicBezTo>
                    <a:cubicBezTo>
                      <a:pt x="21" y="351"/>
                      <a:pt x="23" y="348"/>
                      <a:pt x="26" y="332"/>
                    </a:cubicBezTo>
                    <a:cubicBezTo>
                      <a:pt x="52" y="247"/>
                      <a:pt x="88" y="221"/>
                      <a:pt x="120" y="221"/>
                    </a:cubicBezTo>
                    <a:cubicBezTo>
                      <a:pt x="127" y="221"/>
                      <a:pt x="143" y="221"/>
                      <a:pt x="143" y="249"/>
                    </a:cubicBezTo>
                    <a:cubicBezTo>
                      <a:pt x="143" y="267"/>
                      <a:pt x="135" y="288"/>
                      <a:pt x="133" y="296"/>
                    </a:cubicBezTo>
                    <a:cubicBezTo>
                      <a:pt x="125" y="319"/>
                      <a:pt x="83" y="426"/>
                      <a:pt x="68" y="465"/>
                    </a:cubicBezTo>
                    <a:cubicBezTo>
                      <a:pt x="60" y="488"/>
                      <a:pt x="47" y="519"/>
                      <a:pt x="47" y="538"/>
                    </a:cubicBezTo>
                    <a:cubicBezTo>
                      <a:pt x="47" y="582"/>
                      <a:pt x="78" y="613"/>
                      <a:pt x="122" y="613"/>
                    </a:cubicBezTo>
                    <a:cubicBezTo>
                      <a:pt x="208" y="613"/>
                      <a:pt x="242" y="480"/>
                      <a:pt x="242" y="473"/>
                    </a:cubicBezTo>
                    <a:cubicBezTo>
                      <a:pt x="242" y="465"/>
                      <a:pt x="234" y="465"/>
                      <a:pt x="231" y="465"/>
                    </a:cubicBezTo>
                    <a:cubicBezTo>
                      <a:pt x="224" y="465"/>
                      <a:pt x="224" y="467"/>
                      <a:pt x="218" y="480"/>
                    </a:cubicBezTo>
                    <a:cubicBezTo>
                      <a:pt x="200" y="538"/>
                      <a:pt x="172" y="592"/>
                      <a:pt x="125" y="592"/>
                    </a:cubicBezTo>
                    <a:cubicBezTo>
                      <a:pt x="109" y="592"/>
                      <a:pt x="101" y="584"/>
                      <a:pt x="101" y="564"/>
                    </a:cubicBezTo>
                    <a:cubicBezTo>
                      <a:pt x="101" y="540"/>
                      <a:pt x="109" y="527"/>
                      <a:pt x="130" y="473"/>
                    </a:cubicBezTo>
                    <a:cubicBezTo>
                      <a:pt x="141" y="441"/>
                      <a:pt x="152" y="409"/>
                      <a:pt x="164" y="377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11FDF85-8780-8F7C-22F7-7D7CCEE48DCB}"/>
                  </a:ext>
                </a:extLst>
              </p:cNvPr>
              <p:cNvSpPr/>
              <p:nvPr/>
            </p:nvSpPr>
            <p:spPr>
              <a:xfrm>
                <a:off x="6888600" y="1668239"/>
                <a:ext cx="171720" cy="2156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78" h="600">
                    <a:moveTo>
                      <a:pt x="21" y="171"/>
                    </a:moveTo>
                    <a:cubicBezTo>
                      <a:pt x="55" y="68"/>
                      <a:pt x="156" y="65"/>
                      <a:pt x="166" y="65"/>
                    </a:cubicBezTo>
                    <a:cubicBezTo>
                      <a:pt x="304" y="65"/>
                      <a:pt x="314" y="226"/>
                      <a:pt x="314" y="299"/>
                    </a:cubicBezTo>
                    <a:cubicBezTo>
                      <a:pt x="314" y="353"/>
                      <a:pt x="309" y="369"/>
                      <a:pt x="301" y="387"/>
                    </a:cubicBezTo>
                    <a:cubicBezTo>
                      <a:pt x="283" y="454"/>
                      <a:pt x="255" y="558"/>
                      <a:pt x="255" y="582"/>
                    </a:cubicBezTo>
                    <a:cubicBezTo>
                      <a:pt x="255" y="592"/>
                      <a:pt x="260" y="600"/>
                      <a:pt x="268" y="600"/>
                    </a:cubicBezTo>
                    <a:cubicBezTo>
                      <a:pt x="278" y="600"/>
                      <a:pt x="286" y="579"/>
                      <a:pt x="296" y="545"/>
                    </a:cubicBezTo>
                    <a:cubicBezTo>
                      <a:pt x="317" y="467"/>
                      <a:pt x="325" y="416"/>
                      <a:pt x="330" y="387"/>
                    </a:cubicBezTo>
                    <a:cubicBezTo>
                      <a:pt x="333" y="377"/>
                      <a:pt x="333" y="364"/>
                      <a:pt x="338" y="353"/>
                    </a:cubicBezTo>
                    <a:cubicBezTo>
                      <a:pt x="366" y="262"/>
                      <a:pt x="424" y="127"/>
                      <a:pt x="460" y="55"/>
                    </a:cubicBezTo>
                    <a:cubicBezTo>
                      <a:pt x="468" y="44"/>
                      <a:pt x="478" y="23"/>
                      <a:pt x="478" y="18"/>
                    </a:cubicBezTo>
                    <a:cubicBezTo>
                      <a:pt x="478" y="10"/>
                      <a:pt x="470" y="10"/>
                      <a:pt x="468" y="10"/>
                    </a:cubicBezTo>
                    <a:cubicBezTo>
                      <a:pt x="465" y="10"/>
                      <a:pt x="460" y="10"/>
                      <a:pt x="457" y="16"/>
                    </a:cubicBezTo>
                    <a:cubicBezTo>
                      <a:pt x="408" y="104"/>
                      <a:pt x="372" y="195"/>
                      <a:pt x="335" y="286"/>
                    </a:cubicBezTo>
                    <a:cubicBezTo>
                      <a:pt x="335" y="257"/>
                      <a:pt x="335" y="190"/>
                      <a:pt x="299" y="101"/>
                    </a:cubicBezTo>
                    <a:cubicBezTo>
                      <a:pt x="276" y="44"/>
                      <a:pt x="239" y="0"/>
                      <a:pt x="177" y="0"/>
                    </a:cubicBezTo>
                    <a:cubicBezTo>
                      <a:pt x="62" y="0"/>
                      <a:pt x="0" y="138"/>
                      <a:pt x="0" y="166"/>
                    </a:cubicBezTo>
                    <a:cubicBezTo>
                      <a:pt x="0" y="177"/>
                      <a:pt x="8" y="177"/>
                      <a:pt x="16" y="177"/>
                    </a:cubicBezTo>
                    <a:cubicBezTo>
                      <a:pt x="17" y="175"/>
                      <a:pt x="19" y="173"/>
                      <a:pt x="21" y="17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1FD66D9-A04C-A19A-A9F5-A8DA89E6226D}"/>
                  </a:ext>
                </a:extLst>
              </p:cNvPr>
              <p:cNvSpPr/>
              <p:nvPr/>
            </p:nvSpPr>
            <p:spPr>
              <a:xfrm>
                <a:off x="7080480" y="1668239"/>
                <a:ext cx="21780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06" h="413">
                    <a:moveTo>
                      <a:pt x="395" y="93"/>
                    </a:moveTo>
                    <a:cubicBezTo>
                      <a:pt x="400" y="75"/>
                      <a:pt x="408" y="42"/>
                      <a:pt x="408" y="34"/>
                    </a:cubicBezTo>
                    <a:cubicBezTo>
                      <a:pt x="408" y="18"/>
                      <a:pt x="395" y="10"/>
                      <a:pt x="382" y="10"/>
                    </a:cubicBezTo>
                    <a:cubicBezTo>
                      <a:pt x="372" y="10"/>
                      <a:pt x="356" y="18"/>
                      <a:pt x="348" y="36"/>
                    </a:cubicBezTo>
                    <a:cubicBezTo>
                      <a:pt x="346" y="42"/>
                      <a:pt x="304" y="216"/>
                      <a:pt x="296" y="239"/>
                    </a:cubicBezTo>
                    <a:cubicBezTo>
                      <a:pt x="291" y="267"/>
                      <a:pt x="289" y="283"/>
                      <a:pt x="289" y="301"/>
                    </a:cubicBezTo>
                    <a:cubicBezTo>
                      <a:pt x="289" y="309"/>
                      <a:pt x="289" y="312"/>
                      <a:pt x="289" y="317"/>
                    </a:cubicBezTo>
                    <a:cubicBezTo>
                      <a:pt x="268" y="366"/>
                      <a:pt x="242" y="392"/>
                      <a:pt x="205" y="392"/>
                    </a:cubicBezTo>
                    <a:cubicBezTo>
                      <a:pt x="133" y="392"/>
                      <a:pt x="133" y="325"/>
                      <a:pt x="133" y="309"/>
                    </a:cubicBezTo>
                    <a:cubicBezTo>
                      <a:pt x="133" y="280"/>
                      <a:pt x="138" y="247"/>
                      <a:pt x="179" y="132"/>
                    </a:cubicBezTo>
                    <a:cubicBezTo>
                      <a:pt x="190" y="106"/>
                      <a:pt x="195" y="93"/>
                      <a:pt x="195" y="75"/>
                    </a:cubicBezTo>
                    <a:cubicBezTo>
                      <a:pt x="195" y="34"/>
                      <a:pt x="166" y="0"/>
                      <a:pt x="120" y="0"/>
                    </a:cubicBezTo>
                    <a:cubicBezTo>
                      <a:pt x="34" y="0"/>
                      <a:pt x="0" y="132"/>
                      <a:pt x="0" y="140"/>
                    </a:cubicBezTo>
                    <a:cubicBezTo>
                      <a:pt x="0" y="151"/>
                      <a:pt x="8" y="151"/>
                      <a:pt x="10" y="151"/>
                    </a:cubicBezTo>
                    <a:cubicBezTo>
                      <a:pt x="21" y="151"/>
                      <a:pt x="21" y="148"/>
                      <a:pt x="26" y="132"/>
                    </a:cubicBezTo>
                    <a:cubicBezTo>
                      <a:pt x="49" y="49"/>
                      <a:pt x="86" y="21"/>
                      <a:pt x="117" y="21"/>
                    </a:cubicBezTo>
                    <a:cubicBezTo>
                      <a:pt x="125" y="21"/>
                      <a:pt x="140" y="21"/>
                      <a:pt x="140" y="49"/>
                    </a:cubicBezTo>
                    <a:cubicBezTo>
                      <a:pt x="140" y="73"/>
                      <a:pt x="130" y="99"/>
                      <a:pt x="125" y="114"/>
                    </a:cubicBezTo>
                    <a:cubicBezTo>
                      <a:pt x="83" y="221"/>
                      <a:pt x="73" y="265"/>
                      <a:pt x="73" y="299"/>
                    </a:cubicBezTo>
                    <a:cubicBezTo>
                      <a:pt x="73" y="382"/>
                      <a:pt x="135" y="413"/>
                      <a:pt x="203" y="413"/>
                    </a:cubicBezTo>
                    <a:cubicBezTo>
                      <a:pt x="218" y="413"/>
                      <a:pt x="260" y="413"/>
                      <a:pt x="299" y="351"/>
                    </a:cubicBezTo>
                    <a:cubicBezTo>
                      <a:pt x="322" y="408"/>
                      <a:pt x="385" y="413"/>
                      <a:pt x="411" y="413"/>
                    </a:cubicBezTo>
                    <a:cubicBezTo>
                      <a:pt x="481" y="413"/>
                      <a:pt x="520" y="356"/>
                      <a:pt x="543" y="301"/>
                    </a:cubicBezTo>
                    <a:cubicBezTo>
                      <a:pt x="574" y="231"/>
                      <a:pt x="606" y="109"/>
                      <a:pt x="606" y="65"/>
                    </a:cubicBezTo>
                    <a:cubicBezTo>
                      <a:pt x="606" y="13"/>
                      <a:pt x="580" y="0"/>
                      <a:pt x="564" y="0"/>
                    </a:cubicBezTo>
                    <a:cubicBezTo>
                      <a:pt x="541" y="0"/>
                      <a:pt x="520" y="23"/>
                      <a:pt x="520" y="44"/>
                    </a:cubicBezTo>
                    <a:cubicBezTo>
                      <a:pt x="520" y="55"/>
                      <a:pt x="525" y="62"/>
                      <a:pt x="533" y="68"/>
                    </a:cubicBezTo>
                    <a:cubicBezTo>
                      <a:pt x="543" y="78"/>
                      <a:pt x="564" y="101"/>
                      <a:pt x="564" y="145"/>
                    </a:cubicBezTo>
                    <a:cubicBezTo>
                      <a:pt x="564" y="177"/>
                      <a:pt x="538" y="267"/>
                      <a:pt x="515" y="312"/>
                    </a:cubicBezTo>
                    <a:cubicBezTo>
                      <a:pt x="491" y="361"/>
                      <a:pt x="460" y="392"/>
                      <a:pt x="413" y="392"/>
                    </a:cubicBezTo>
                    <a:cubicBezTo>
                      <a:pt x="372" y="392"/>
                      <a:pt x="346" y="366"/>
                      <a:pt x="346" y="314"/>
                    </a:cubicBezTo>
                    <a:cubicBezTo>
                      <a:pt x="346" y="288"/>
                      <a:pt x="353" y="260"/>
                      <a:pt x="356" y="247"/>
                    </a:cubicBezTo>
                    <a:cubicBezTo>
                      <a:pt x="369" y="196"/>
                      <a:pt x="382" y="145"/>
                      <a:pt x="395" y="93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wrap="none" lIns="90000" tIns="45000" rIns="90000" bIns="45000" anchor="ctr" anchorCtr="1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  <p:pic>
        <p:nvPicPr>
          <p:cNvPr id="25" name="">
            <a:extLst>
              <a:ext uri="{FF2B5EF4-FFF2-40B4-BE49-F238E27FC236}">
                <a16:creationId xmlns:a16="http://schemas.microsoft.com/office/drawing/2014/main" id="{57274DA4-A59A-2AD7-D0F5-D4E7240CCD7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4188959"/>
            <a:ext cx="10076400" cy="8402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E72BEC-EA93-E114-F525-B84A3183B17A}"/>
              </a:ext>
            </a:extLst>
          </p:cNvPr>
          <p:cNvSpPr txBox="1"/>
          <p:nvPr/>
        </p:nvSpPr>
        <p:spPr>
          <a:xfrm>
            <a:off x="7673400" y="5077800"/>
            <a:ext cx="2286000" cy="569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Ovo je udaljenost od centra linije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20733</TotalTime>
  <Words>1361</Words>
  <Application>Microsoft Office PowerPoint</Application>
  <PresentationFormat>Widescreen</PresentationFormat>
  <Paragraphs>168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Liberation Sans</vt:lpstr>
      <vt:lpstr>Liberation Serif</vt:lpstr>
      <vt:lpstr>Rubik</vt:lpstr>
      <vt:lpstr>Rubik Light</vt:lpstr>
      <vt:lpstr>StarSymbol</vt:lpstr>
      <vt:lpstr>Default</vt:lpstr>
      <vt:lpstr>PowerPoint Presentation</vt:lpstr>
      <vt:lpstr>Podsetnik</vt:lpstr>
      <vt:lpstr>Podsetnik</vt:lpstr>
      <vt:lpstr>Podsetnik</vt:lpstr>
      <vt:lpstr>Podsetnik</vt:lpstr>
      <vt:lpstr>Širenje spektralnih linija</vt:lpstr>
      <vt:lpstr>Klasičan izraz za koeficijent apsorpcije u liniji</vt:lpstr>
      <vt:lpstr>Klasičan izraz za koeficijent apsorpcije u liniji</vt:lpstr>
      <vt:lpstr>Spektralna linija kao prigušeni oscilator</vt:lpstr>
      <vt:lpstr>Lorencov profil</vt:lpstr>
      <vt:lpstr>Prirodno širenje</vt:lpstr>
      <vt:lpstr>Prirodna širina energetskih nivoa</vt:lpstr>
      <vt:lpstr>Doplerov(sk)o širenje</vt:lpstr>
      <vt:lpstr>Doplerov(sk)o širenje</vt:lpstr>
      <vt:lpstr>Drugi način da ovo zapišemo bi bio:</vt:lpstr>
      <vt:lpstr>Gausovski profil</vt:lpstr>
      <vt:lpstr>Mikroturbulentna brzina</vt:lpstr>
      <vt:lpstr>Sudarno širenje – širenje pritiskom</vt:lpstr>
      <vt:lpstr>Ukupan apsorpcioni profil linije</vt:lpstr>
      <vt:lpstr>Voigtov profil</vt:lpstr>
      <vt:lpstr>Sada znamo da izračunamo koeficijente apsorpcije i emisije</vt:lpstr>
      <vt:lpstr>Oblici spektralnih linija - primeri</vt:lpstr>
      <vt:lpstr>Oblici spektralnih linija - primeri</vt:lpstr>
      <vt:lpstr>Zeeman-ov effect</vt:lpstr>
      <vt:lpstr>Zeeman-ov efekat</vt:lpstr>
      <vt:lpstr>Makroskopsko vs mikroskopsko širenje</vt:lpstr>
      <vt:lpstr>Granulacija</vt:lpstr>
      <vt:lpstr>Konvektivni pomak</vt:lpstr>
      <vt:lpstr>Širenje spektralnih linija usled rotacije zvezda</vt:lpstr>
      <vt:lpstr>Širenje spektralnih linija usled rotacije</vt:lpstr>
      <vt:lpstr>PowerPoint Presentation</vt:lpstr>
      <vt:lpstr>Spektri atmosfera u širenju: P Cygni profili</vt:lpstr>
      <vt:lpstr>P Cygni profili</vt:lpstr>
      <vt:lpstr>Funkcija izvora u spektralnoj liniji u ne-LTR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Ivan Milic</cp:lastModifiedBy>
  <cp:revision>2602</cp:revision>
  <dcterms:created xsi:type="dcterms:W3CDTF">2021-01-12T21:16:47Z</dcterms:created>
  <dcterms:modified xsi:type="dcterms:W3CDTF">2025-10-02T16:07:29Z</dcterms:modified>
</cp:coreProperties>
</file>